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 id="2147483721" r:id="rId5"/>
  </p:sldMasterIdLst>
  <p:notesMasterIdLst>
    <p:notesMasterId r:id="rId27"/>
  </p:notesMasterIdLst>
  <p:sldIdLst>
    <p:sldId id="295" r:id="rId6"/>
    <p:sldId id="312" r:id="rId7"/>
    <p:sldId id="300" r:id="rId8"/>
    <p:sldId id="2147473449" r:id="rId9"/>
    <p:sldId id="2147473452" r:id="rId10"/>
    <p:sldId id="2147473462" r:id="rId11"/>
    <p:sldId id="301" r:id="rId12"/>
    <p:sldId id="2147473453" r:id="rId13"/>
    <p:sldId id="2147473454" r:id="rId14"/>
    <p:sldId id="2147473455" r:id="rId15"/>
    <p:sldId id="2147473437" r:id="rId16"/>
    <p:sldId id="2147473456" r:id="rId17"/>
    <p:sldId id="2147473457" r:id="rId18"/>
    <p:sldId id="2147473459" r:id="rId19"/>
    <p:sldId id="2147473460" r:id="rId20"/>
    <p:sldId id="2147473461" r:id="rId21"/>
    <p:sldId id="2147473464" r:id="rId22"/>
    <p:sldId id="2147473465" r:id="rId23"/>
    <p:sldId id="2147473466" r:id="rId24"/>
    <p:sldId id="322" r:id="rId25"/>
    <p:sldId id="317"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5A9D0D-4BC7-802D-FB1A-81191871EBCB}" name="Andrea Picotti" initials="AP" userId="S::andrea.picotti@eba.europa.eu::c9db516d-dcb2-4bd9-9295-345884232934" providerId="AD"/>
  <p188:author id="{9DD4EE10-389D-E1E4-A138-8D96A115051C}" name="Imre Balint Branyiczki" initials="IB" userId="S::ImreBalint.Branyiczki@eba.europa.eu::7e898c74-6e88-4420-8972-abc469faf077" providerId="AD"/>
  <p188:author id="{ED8F861D-AC28-65E0-FC75-CF4D821C76E7}" name="Tomas Meri" initials="TM" userId="S::Tomas.Meri@eba.europa.eu::400ab2d5-86c8-44c5-ad0d-9ceb66d068e4" providerId="AD"/>
  <p188:author id="{DDB0B921-E03C-B8C4-0DD5-E472413AF787}" name="Aleksandra Potterie" initials="AP" userId="S::aleksandra.potterie@eba.europa.eu::1064f1e4-13ed-46b1-bdbe-92182dfed6a3" providerId="AD"/>
  <p188:author id="{9E150C26-8E40-3011-BE4F-74A38AADE542}" name="Meri Rimmanen" initials="MR" userId="S::meri.rimmanen@eba.europa.eu::303448a5-7ec6-4bd3-b8c1-a05eed15d27a" providerId="AD"/>
  <p188:author id="{ADD05D3B-1F3A-AAF2-5226-CC355564B535}" name="Anca" initials="AD" userId="Anca" providerId="None"/>
  <p188:author id="{B582F340-6C85-B8E3-65C8-8759A57F4427}" name="Pilar Gutierrez" initials="PG" userId="S::Pilar.Gutierrez@eba.europa.eu::86cdf01b-04db-47ac-b5fb-2a3a540c61ab" providerId="AD"/>
  <p188:author id="{6ACFC848-A82D-1E6C-6DF4-242BFE238B40}" name="Gloria Muraro" initials="" userId="S::gloria.muraro@eba.europa.eu::b53ed98e-2c0d-43f1-ab2e-39d7fe8c3d24" providerId="AD"/>
  <p188:author id="{17BFA549-42C6-7C5B-E00F-93494B5C53B6}" name="Luis Garcia" initials="" userId="S::Luis.Garcia@eba.europa.eu::6efdfafe-839e-4563-a365-150cfcfcd4d0" providerId="AD"/>
  <p188:author id="{1CEF4A4D-9BC8-D43F-9D0C-1CD768CA4EB3}" name="Diana Gaibor" initials="" userId="S::Diana.Gaibor@eba.europa.eu::5f2faad6-0b0a-4da2-b792-1c74e55578da" providerId="AD"/>
  <p188:author id="{8DBAB36A-0020-B934-F74B-9B1E42C70B67}" name="Angelica Passaponti" initials="" userId="S::Angelica.Passaponti@eba.europa.eu::41aaa232-add1-4316-af64-3933ae37c58b" providerId="AD"/>
  <p188:author id="{0C75D46A-29D6-92AC-674C-C2B4CB536B28}" name="Angelica Passaponti" initials="AP" userId="S::angelica.passaponti@eba.europa.eu::41aaa232-add1-4316-af64-3933ae37c58b" providerId="AD"/>
  <p188:author id="{BF25DA6B-2F7E-2D73-BC9C-85CB1790C348}" name="Aleksandra Potterie" initials="AP" userId="S::Aleksandra.Potterie@eba.europa.eu::1064f1e4-13ed-46b1-bdbe-92182dfed6a3" providerId="AD"/>
  <p188:author id="{AFFA677A-B4B0-4BBA-B3ED-B4935A278BA6}" name="Angela Avagliano" initials="" userId="S::Angela.Avagliano@eba.europa.eu::1f1964a2-d2fa-4b6c-b17d-f9ea3ec1d08d" providerId="AD"/>
  <p188:author id="{8250A199-6507-86DD-B564-F70C422B2A20}" name="Martine Geerkens" initials="MG" userId="S::Martine.Geerkens@eba.europa.eu::37eb789b-a637-4e02-b9f2-ea32f4289f93" providerId="AD"/>
  <p188:author id="{FD58679C-028A-15D9-8CA5-E54F9CD8F08A}" name="Andrea Picotti" initials="" userId="S::Andrea.Picotti@eba.europa.eu::c9db516d-dcb2-4bd9-9295-345884232934" providerId="AD"/>
  <p188:author id="{D52573A3-1902-7C5B-9B7A-B2FC4660508B}" name="Amparo Miro" initials="" userId="S::Amparo.Miro@eba.europa.eu::609fbfdf-c18e-41d9-bb56-200b729adb3c" providerId="AD"/>
  <p188:author id="{3B9308B4-BF18-80A0-203F-73DEB410E012}" name="Oleg Shmeljov" initials="" userId="S::Oleg.Shmeljov@eba.europa.eu::d861df03-b8de-40e8-b230-2bdc11b0b567" providerId="AD"/>
  <p188:author id="{3E6BCBC1-55A7-C923-57FB-972BAF23D268}" name="Amparo Miro" initials="AM" userId="S::amparo.miro@eba.europa.eu::609fbfdf-c18e-41d9-bb56-200b729adb3c" providerId="AD"/>
  <p188:author id="{89B825D1-34C9-22F2-99E3-2F2DEE1AD0C4}" name="Anca Dinita" initials="" userId="S::Anca.Dinita@eba.europa.eu::17a9571c-67d9-455b-b26e-638558191e2b" providerId="AD"/>
  <p188:author id="{ED89DCF3-4525-AFA4-634B-B465670077D3}" name="Teresa Bento" initials="TB" userId="S::Teresa.Bento@eba.europa.eu::d3618381-4502-4633-8e1f-e9c316481f28" providerId="AD"/>
  <p188:author id="{BE4CF6FE-8F8E-FD4D-E0D1-255CF7191EAC}" name="Luis Garcia" initials="LG" userId="S::luis.garcia@eba.europa.eu::6efdfafe-839e-4563-a365-150cfcfcd4d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AE1244-97BB-45CB-B9B1-E76FABDC6C58}" v="45" dt="2025-11-11T18:36:13.8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4660D0-01AF-4796-91BD-C8FF55EBFBB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IE"/>
        </a:p>
      </dgm:t>
    </dgm:pt>
    <dgm:pt modelId="{3008E038-9039-4201-8A0F-E63C01F13559}">
      <dgm:prSet phldrT="[Text]"/>
      <dgm:spPr/>
      <dgm:t>
        <a:bodyPr/>
        <a:lstStyle/>
        <a:p>
          <a:r>
            <a:rPr lang="en-GB" dirty="0" err="1"/>
            <a:t>MiCAR</a:t>
          </a:r>
          <a:endParaRPr lang="en-IE" dirty="0"/>
        </a:p>
      </dgm:t>
    </dgm:pt>
    <dgm:pt modelId="{76367895-EC6B-432A-9A74-AFBC1B475A25}" type="parTrans" cxnId="{1C9B288F-B38E-4435-AF6D-EB5311FF31BD}">
      <dgm:prSet/>
      <dgm:spPr/>
      <dgm:t>
        <a:bodyPr/>
        <a:lstStyle/>
        <a:p>
          <a:endParaRPr lang="en-IE"/>
        </a:p>
      </dgm:t>
    </dgm:pt>
    <dgm:pt modelId="{C42DB9EB-EFE1-4943-85D3-A6A5DE078E59}" type="sibTrans" cxnId="{1C9B288F-B38E-4435-AF6D-EB5311FF31BD}">
      <dgm:prSet/>
      <dgm:spPr/>
      <dgm:t>
        <a:bodyPr/>
        <a:lstStyle/>
        <a:p>
          <a:endParaRPr lang="en-IE"/>
        </a:p>
      </dgm:t>
    </dgm:pt>
    <dgm:pt modelId="{FA183ACC-FF0A-4E82-98B3-9218DE072F39}">
      <dgm:prSet phldrT="[Text]"/>
      <dgm:spPr>
        <a:solidFill>
          <a:schemeClr val="accent3"/>
        </a:solidFill>
      </dgm:spPr>
      <dgm:t>
        <a:bodyPr/>
        <a:lstStyle/>
        <a:p>
          <a:r>
            <a:rPr lang="en-GB" dirty="0"/>
            <a:t>Issuers</a:t>
          </a:r>
          <a:endParaRPr lang="en-IE" dirty="0"/>
        </a:p>
      </dgm:t>
    </dgm:pt>
    <dgm:pt modelId="{A53D5162-2EE7-49AA-8377-4887156321AC}" type="parTrans" cxnId="{0E0DC418-F715-40B8-A015-30C3A630905F}">
      <dgm:prSet/>
      <dgm:spPr/>
      <dgm:t>
        <a:bodyPr/>
        <a:lstStyle/>
        <a:p>
          <a:endParaRPr lang="en-IE"/>
        </a:p>
      </dgm:t>
    </dgm:pt>
    <dgm:pt modelId="{3E95641E-5E4A-43B5-8DE4-67F068A50C95}" type="sibTrans" cxnId="{0E0DC418-F715-40B8-A015-30C3A630905F}">
      <dgm:prSet/>
      <dgm:spPr/>
      <dgm:t>
        <a:bodyPr/>
        <a:lstStyle/>
        <a:p>
          <a:endParaRPr lang="en-IE"/>
        </a:p>
      </dgm:t>
    </dgm:pt>
    <dgm:pt modelId="{D22DCC68-1F4B-4E9B-A611-5BB7C164E472}">
      <dgm:prSet phldrT="[Text]"/>
      <dgm:spPr>
        <a:solidFill>
          <a:schemeClr val="accent3">
            <a:lumMod val="40000"/>
            <a:lumOff val="60000"/>
          </a:schemeClr>
        </a:solidFill>
      </dgm:spPr>
      <dgm:t>
        <a:bodyPr/>
        <a:lstStyle/>
        <a:p>
          <a:r>
            <a:rPr lang="en-GB" dirty="0"/>
            <a:t>CA</a:t>
          </a:r>
          <a:endParaRPr lang="en-IE" dirty="0"/>
        </a:p>
      </dgm:t>
    </dgm:pt>
    <dgm:pt modelId="{6925996D-B46D-4171-97E2-220E4882F4C0}" type="parTrans" cxnId="{C9953F71-179E-4D9D-B097-8422058B1EFD}">
      <dgm:prSet/>
      <dgm:spPr/>
      <dgm:t>
        <a:bodyPr/>
        <a:lstStyle/>
        <a:p>
          <a:endParaRPr lang="en-IE"/>
        </a:p>
      </dgm:t>
    </dgm:pt>
    <dgm:pt modelId="{B60F08E2-A4DD-4866-8247-C508EBF6A129}" type="sibTrans" cxnId="{C9953F71-179E-4D9D-B097-8422058B1EFD}">
      <dgm:prSet/>
      <dgm:spPr/>
      <dgm:t>
        <a:bodyPr/>
        <a:lstStyle/>
        <a:p>
          <a:endParaRPr lang="en-IE"/>
        </a:p>
      </dgm:t>
    </dgm:pt>
    <dgm:pt modelId="{B5D7FCD3-EC59-4CD9-A943-C4238F3A821C}">
      <dgm:prSet phldrT="[Text]"/>
      <dgm:spPr>
        <a:solidFill>
          <a:schemeClr val="accent3">
            <a:lumMod val="60000"/>
            <a:lumOff val="40000"/>
          </a:schemeClr>
        </a:solidFill>
      </dgm:spPr>
      <dgm:t>
        <a:bodyPr/>
        <a:lstStyle/>
        <a:p>
          <a:r>
            <a:rPr lang="en-GB" dirty="0"/>
            <a:t>EMT</a:t>
          </a:r>
          <a:endParaRPr lang="en-IE" dirty="0"/>
        </a:p>
      </dgm:t>
    </dgm:pt>
    <dgm:pt modelId="{3A18F8A9-12FA-4527-8034-84308AB96DEE}" type="parTrans" cxnId="{55C8EA46-A7F2-49B2-9F03-6B43943D9201}">
      <dgm:prSet/>
      <dgm:spPr/>
      <dgm:t>
        <a:bodyPr/>
        <a:lstStyle/>
        <a:p>
          <a:endParaRPr lang="en-IE"/>
        </a:p>
      </dgm:t>
    </dgm:pt>
    <dgm:pt modelId="{C7F8B94C-A903-411F-92A5-B5CDF1F88C72}" type="sibTrans" cxnId="{55C8EA46-A7F2-49B2-9F03-6B43943D9201}">
      <dgm:prSet/>
      <dgm:spPr/>
      <dgm:t>
        <a:bodyPr/>
        <a:lstStyle/>
        <a:p>
          <a:endParaRPr lang="en-IE"/>
        </a:p>
      </dgm:t>
    </dgm:pt>
    <dgm:pt modelId="{C7F256B8-A9A0-4414-B4F0-CF732820126E}">
      <dgm:prSet phldrT="[Text]"/>
      <dgm:spPr>
        <a:solidFill>
          <a:schemeClr val="accent6"/>
        </a:solidFill>
      </dgm:spPr>
      <dgm:t>
        <a:bodyPr/>
        <a:lstStyle/>
        <a:p>
          <a:r>
            <a:rPr lang="en-GB" dirty="0"/>
            <a:t>CASPs</a:t>
          </a:r>
          <a:endParaRPr lang="en-IE" dirty="0"/>
        </a:p>
      </dgm:t>
    </dgm:pt>
    <dgm:pt modelId="{4E6FAA4D-2E6E-4B97-914D-DA0AE10CB560}" type="parTrans" cxnId="{C833B488-1D0B-4177-95E5-8A5EB9AB862F}">
      <dgm:prSet/>
      <dgm:spPr/>
      <dgm:t>
        <a:bodyPr/>
        <a:lstStyle/>
        <a:p>
          <a:endParaRPr lang="en-IE"/>
        </a:p>
      </dgm:t>
    </dgm:pt>
    <dgm:pt modelId="{24DFEDBB-4AA1-45E3-A0DF-5A80934E3C79}" type="sibTrans" cxnId="{C833B488-1D0B-4177-95E5-8A5EB9AB862F}">
      <dgm:prSet/>
      <dgm:spPr/>
      <dgm:t>
        <a:bodyPr/>
        <a:lstStyle/>
        <a:p>
          <a:endParaRPr lang="en-IE"/>
        </a:p>
      </dgm:t>
    </dgm:pt>
    <dgm:pt modelId="{7A73E877-BE7B-4E2E-8847-BFA79F7BFA10}">
      <dgm:prSet phldrT="[Text]"/>
      <dgm:spPr>
        <a:solidFill>
          <a:schemeClr val="accent6">
            <a:lumMod val="40000"/>
            <a:lumOff val="60000"/>
          </a:schemeClr>
        </a:solidFill>
      </dgm:spPr>
      <dgm:t>
        <a:bodyPr/>
        <a:lstStyle/>
        <a:p>
          <a:r>
            <a:rPr lang="en-GB" dirty="0"/>
            <a:t>Custody &amp; admin</a:t>
          </a:r>
          <a:endParaRPr lang="en-IE" dirty="0"/>
        </a:p>
      </dgm:t>
    </dgm:pt>
    <dgm:pt modelId="{21318BAE-B8A9-474B-B408-580EC6F57A65}" type="parTrans" cxnId="{B13428F2-3338-4141-8C4D-E23B5A6F6073}">
      <dgm:prSet/>
      <dgm:spPr/>
      <dgm:t>
        <a:bodyPr/>
        <a:lstStyle/>
        <a:p>
          <a:endParaRPr lang="en-IE"/>
        </a:p>
      </dgm:t>
    </dgm:pt>
    <dgm:pt modelId="{83117F43-484F-4EF8-9D93-90599A34ABDA}" type="sibTrans" cxnId="{B13428F2-3338-4141-8C4D-E23B5A6F6073}">
      <dgm:prSet/>
      <dgm:spPr/>
      <dgm:t>
        <a:bodyPr/>
        <a:lstStyle/>
        <a:p>
          <a:endParaRPr lang="en-IE"/>
        </a:p>
      </dgm:t>
    </dgm:pt>
    <dgm:pt modelId="{CB583D41-C1B5-4817-9B0E-50A79E680799}">
      <dgm:prSet/>
      <dgm:spPr>
        <a:solidFill>
          <a:schemeClr val="accent3">
            <a:lumMod val="60000"/>
            <a:lumOff val="40000"/>
          </a:schemeClr>
        </a:solidFill>
      </dgm:spPr>
      <dgm:t>
        <a:bodyPr/>
        <a:lstStyle/>
        <a:p>
          <a:r>
            <a:rPr lang="en-GB" dirty="0"/>
            <a:t>ART</a:t>
          </a:r>
          <a:endParaRPr lang="en-IE" dirty="0"/>
        </a:p>
      </dgm:t>
    </dgm:pt>
    <dgm:pt modelId="{DD86E428-A86C-4436-B5FF-99037EC4F8D5}" type="parTrans" cxnId="{9677E06D-480D-4CA0-BDA0-232CE873ADBE}">
      <dgm:prSet/>
      <dgm:spPr/>
      <dgm:t>
        <a:bodyPr/>
        <a:lstStyle/>
        <a:p>
          <a:endParaRPr lang="en-IE"/>
        </a:p>
      </dgm:t>
    </dgm:pt>
    <dgm:pt modelId="{48EBEE1F-B72F-4841-ACC1-A14C23BD8C74}" type="sibTrans" cxnId="{9677E06D-480D-4CA0-BDA0-232CE873ADBE}">
      <dgm:prSet/>
      <dgm:spPr/>
      <dgm:t>
        <a:bodyPr/>
        <a:lstStyle/>
        <a:p>
          <a:endParaRPr lang="en-IE"/>
        </a:p>
      </dgm:t>
    </dgm:pt>
    <dgm:pt modelId="{846AF219-D83F-4254-93DE-C83274DA491B}">
      <dgm:prSet/>
      <dgm:spPr>
        <a:solidFill>
          <a:schemeClr val="accent6">
            <a:lumMod val="60000"/>
            <a:lumOff val="40000"/>
          </a:schemeClr>
        </a:solidFill>
      </dgm:spPr>
      <dgm:t>
        <a:bodyPr/>
        <a:lstStyle/>
        <a:p>
          <a:r>
            <a:rPr lang="en-GB" dirty="0"/>
            <a:t>Trading platform</a:t>
          </a:r>
          <a:endParaRPr lang="en-IE" dirty="0"/>
        </a:p>
      </dgm:t>
    </dgm:pt>
    <dgm:pt modelId="{D8380DC3-6603-483A-8646-C3F486E50E5A}" type="parTrans" cxnId="{DF84F5F5-D6C4-4ACC-AC31-961CAACEEC5C}">
      <dgm:prSet/>
      <dgm:spPr/>
      <dgm:t>
        <a:bodyPr/>
        <a:lstStyle/>
        <a:p>
          <a:endParaRPr lang="en-IE"/>
        </a:p>
      </dgm:t>
    </dgm:pt>
    <dgm:pt modelId="{0CF7330C-0198-4DA0-AEC1-54A3EC4FE316}" type="sibTrans" cxnId="{DF84F5F5-D6C4-4ACC-AC31-961CAACEEC5C}">
      <dgm:prSet/>
      <dgm:spPr/>
      <dgm:t>
        <a:bodyPr/>
        <a:lstStyle/>
        <a:p>
          <a:endParaRPr lang="en-IE"/>
        </a:p>
      </dgm:t>
    </dgm:pt>
    <dgm:pt modelId="{821871EB-305D-424D-A366-85DDBA000271}">
      <dgm:prSet/>
      <dgm:spPr>
        <a:solidFill>
          <a:schemeClr val="accent6">
            <a:lumMod val="40000"/>
            <a:lumOff val="60000"/>
          </a:schemeClr>
        </a:solidFill>
      </dgm:spPr>
      <dgm:t>
        <a:bodyPr/>
        <a:lstStyle/>
        <a:p>
          <a:r>
            <a:rPr lang="en-GB" dirty="0"/>
            <a:t>Exchange</a:t>
          </a:r>
          <a:endParaRPr lang="en-IE" dirty="0"/>
        </a:p>
      </dgm:t>
    </dgm:pt>
    <dgm:pt modelId="{CE26C2A8-6056-4AE0-B15B-90E2C4662E30}" type="parTrans" cxnId="{5F18EA31-0163-45FC-A70D-9AA9C52DFF18}">
      <dgm:prSet/>
      <dgm:spPr/>
      <dgm:t>
        <a:bodyPr/>
        <a:lstStyle/>
        <a:p>
          <a:endParaRPr lang="en-IE"/>
        </a:p>
      </dgm:t>
    </dgm:pt>
    <dgm:pt modelId="{BEA1F2CC-F91A-47B1-B79F-844DCF8EB898}" type="sibTrans" cxnId="{5F18EA31-0163-45FC-A70D-9AA9C52DFF18}">
      <dgm:prSet/>
      <dgm:spPr/>
      <dgm:t>
        <a:bodyPr/>
        <a:lstStyle/>
        <a:p>
          <a:endParaRPr lang="en-IE"/>
        </a:p>
      </dgm:t>
    </dgm:pt>
    <dgm:pt modelId="{CCC11B23-8D49-41AA-98DC-1FA39DC5C188}">
      <dgm:prSet/>
      <dgm:spPr>
        <a:solidFill>
          <a:schemeClr val="accent6">
            <a:lumMod val="40000"/>
            <a:lumOff val="60000"/>
          </a:schemeClr>
        </a:solidFill>
      </dgm:spPr>
      <dgm:t>
        <a:bodyPr/>
        <a:lstStyle/>
        <a:p>
          <a:r>
            <a:rPr lang="en-GB" dirty="0"/>
            <a:t>Order execution</a:t>
          </a:r>
          <a:endParaRPr lang="en-IE" dirty="0"/>
        </a:p>
      </dgm:t>
    </dgm:pt>
    <dgm:pt modelId="{A6A9FED4-9134-45DC-B38A-B213EF1A1A74}" type="parTrans" cxnId="{0136E738-0CEB-4062-88FA-B5E8E8A445E1}">
      <dgm:prSet/>
      <dgm:spPr/>
      <dgm:t>
        <a:bodyPr/>
        <a:lstStyle/>
        <a:p>
          <a:endParaRPr lang="en-IE"/>
        </a:p>
      </dgm:t>
    </dgm:pt>
    <dgm:pt modelId="{F098168C-1EF5-4AC7-A02F-D59846CF49F1}" type="sibTrans" cxnId="{0136E738-0CEB-4062-88FA-B5E8E8A445E1}">
      <dgm:prSet/>
      <dgm:spPr/>
      <dgm:t>
        <a:bodyPr/>
        <a:lstStyle/>
        <a:p>
          <a:endParaRPr lang="en-IE"/>
        </a:p>
      </dgm:t>
    </dgm:pt>
    <dgm:pt modelId="{A704FCD8-56CC-4032-82C4-809BC7321CCD}">
      <dgm:prSet/>
      <dgm:spPr>
        <a:solidFill>
          <a:schemeClr val="accent6">
            <a:lumMod val="60000"/>
            <a:lumOff val="40000"/>
          </a:schemeClr>
        </a:solidFill>
      </dgm:spPr>
      <dgm:t>
        <a:bodyPr/>
        <a:lstStyle/>
        <a:p>
          <a:r>
            <a:rPr lang="en-GB" dirty="0"/>
            <a:t>Placing</a:t>
          </a:r>
          <a:endParaRPr lang="en-IE" dirty="0"/>
        </a:p>
      </dgm:t>
    </dgm:pt>
    <dgm:pt modelId="{102DB11F-0E8D-4D1B-9C10-E55006767C70}" type="parTrans" cxnId="{E24D71CC-98FD-4B20-8A6C-4BF6557D02F2}">
      <dgm:prSet/>
      <dgm:spPr/>
      <dgm:t>
        <a:bodyPr/>
        <a:lstStyle/>
        <a:p>
          <a:endParaRPr lang="en-IE"/>
        </a:p>
      </dgm:t>
    </dgm:pt>
    <dgm:pt modelId="{14716ED8-4CAC-483B-9E54-B2908AB402CF}" type="sibTrans" cxnId="{E24D71CC-98FD-4B20-8A6C-4BF6557D02F2}">
      <dgm:prSet/>
      <dgm:spPr/>
      <dgm:t>
        <a:bodyPr/>
        <a:lstStyle/>
        <a:p>
          <a:endParaRPr lang="en-IE"/>
        </a:p>
      </dgm:t>
    </dgm:pt>
    <dgm:pt modelId="{7200D74D-59C8-4AFE-887F-D5ECF89FC1F5}">
      <dgm:prSet/>
      <dgm:spPr>
        <a:solidFill>
          <a:schemeClr val="accent6">
            <a:lumMod val="40000"/>
            <a:lumOff val="60000"/>
          </a:schemeClr>
        </a:solidFill>
      </dgm:spPr>
      <dgm:t>
        <a:bodyPr/>
        <a:lstStyle/>
        <a:p>
          <a:r>
            <a:rPr lang="en-GB" dirty="0"/>
            <a:t>Transfer</a:t>
          </a:r>
          <a:endParaRPr lang="en-IE" dirty="0"/>
        </a:p>
      </dgm:t>
    </dgm:pt>
    <dgm:pt modelId="{96C0D7A0-785C-4ACF-AAC2-F6E870DCE4B2}" type="parTrans" cxnId="{8AE8696E-55D9-4875-8160-77D39EF09764}">
      <dgm:prSet/>
      <dgm:spPr/>
      <dgm:t>
        <a:bodyPr/>
        <a:lstStyle/>
        <a:p>
          <a:endParaRPr lang="en-IE"/>
        </a:p>
      </dgm:t>
    </dgm:pt>
    <dgm:pt modelId="{0FBBCC2B-4DB7-4193-BBAA-182284D6E987}" type="sibTrans" cxnId="{8AE8696E-55D9-4875-8160-77D39EF09764}">
      <dgm:prSet/>
      <dgm:spPr/>
      <dgm:t>
        <a:bodyPr/>
        <a:lstStyle/>
        <a:p>
          <a:endParaRPr lang="en-IE"/>
        </a:p>
      </dgm:t>
    </dgm:pt>
    <dgm:pt modelId="{CA4109AF-940C-425B-82CC-C77BFA3C2FCD}">
      <dgm:prSet/>
      <dgm:spPr>
        <a:solidFill>
          <a:schemeClr val="accent6">
            <a:lumMod val="40000"/>
            <a:lumOff val="60000"/>
          </a:schemeClr>
        </a:solidFill>
      </dgm:spPr>
      <dgm:t>
        <a:bodyPr/>
        <a:lstStyle/>
        <a:p>
          <a:r>
            <a:rPr lang="en-GB" dirty="0"/>
            <a:t>Reception / transmission</a:t>
          </a:r>
          <a:endParaRPr lang="en-IE" dirty="0"/>
        </a:p>
      </dgm:t>
    </dgm:pt>
    <dgm:pt modelId="{6761AEF1-701F-48FD-8595-25560B77E727}" type="parTrans" cxnId="{87EA62D1-FEB6-44D3-B804-AC78AD3BFAC9}">
      <dgm:prSet/>
      <dgm:spPr/>
      <dgm:t>
        <a:bodyPr/>
        <a:lstStyle/>
        <a:p>
          <a:endParaRPr lang="en-IE"/>
        </a:p>
      </dgm:t>
    </dgm:pt>
    <dgm:pt modelId="{17377826-E411-484C-87F7-4476A3298C37}" type="sibTrans" cxnId="{87EA62D1-FEB6-44D3-B804-AC78AD3BFAC9}">
      <dgm:prSet/>
      <dgm:spPr/>
      <dgm:t>
        <a:bodyPr/>
        <a:lstStyle/>
        <a:p>
          <a:endParaRPr lang="en-IE"/>
        </a:p>
      </dgm:t>
    </dgm:pt>
    <dgm:pt modelId="{6FF5D7BA-357C-4C95-9CA7-B67AEF62CD79}">
      <dgm:prSet/>
      <dgm:spPr>
        <a:solidFill>
          <a:schemeClr val="accent6">
            <a:lumMod val="60000"/>
            <a:lumOff val="40000"/>
          </a:schemeClr>
        </a:solidFill>
      </dgm:spPr>
      <dgm:t>
        <a:bodyPr/>
        <a:lstStyle/>
        <a:p>
          <a:r>
            <a:rPr lang="en-GB" dirty="0"/>
            <a:t>Advice</a:t>
          </a:r>
          <a:endParaRPr lang="en-IE" dirty="0"/>
        </a:p>
      </dgm:t>
    </dgm:pt>
    <dgm:pt modelId="{93BED761-2D00-4F4F-B68E-E9DF9287608E}" type="parTrans" cxnId="{A796D95F-012C-471F-A830-FCE77B026E23}">
      <dgm:prSet/>
      <dgm:spPr/>
      <dgm:t>
        <a:bodyPr/>
        <a:lstStyle/>
        <a:p>
          <a:endParaRPr lang="en-IE"/>
        </a:p>
      </dgm:t>
    </dgm:pt>
    <dgm:pt modelId="{FD08CE57-CD4C-41D4-9775-7BA77A87D475}" type="sibTrans" cxnId="{A796D95F-012C-471F-A830-FCE77B026E23}">
      <dgm:prSet/>
      <dgm:spPr/>
      <dgm:t>
        <a:bodyPr/>
        <a:lstStyle/>
        <a:p>
          <a:endParaRPr lang="en-IE"/>
        </a:p>
      </dgm:t>
    </dgm:pt>
    <dgm:pt modelId="{34B84EE1-07E3-4BC9-904B-FAEDA6EAD1BE}">
      <dgm:prSet/>
      <dgm:spPr>
        <a:solidFill>
          <a:schemeClr val="accent6">
            <a:lumMod val="40000"/>
            <a:lumOff val="60000"/>
          </a:schemeClr>
        </a:solidFill>
      </dgm:spPr>
      <dgm:t>
        <a:bodyPr/>
        <a:lstStyle/>
        <a:p>
          <a:r>
            <a:rPr lang="en-GB" dirty="0"/>
            <a:t>Portfolio </a:t>
          </a:r>
          <a:r>
            <a:rPr lang="en-GB" dirty="0" err="1"/>
            <a:t>mgmt</a:t>
          </a:r>
          <a:endParaRPr lang="en-IE" dirty="0"/>
        </a:p>
      </dgm:t>
    </dgm:pt>
    <dgm:pt modelId="{5A26D39C-E98C-4C31-B526-99E08F22FB35}" type="parTrans" cxnId="{4A0C47D3-62E9-41A7-81C7-3D1772EABF4C}">
      <dgm:prSet/>
      <dgm:spPr/>
      <dgm:t>
        <a:bodyPr/>
        <a:lstStyle/>
        <a:p>
          <a:endParaRPr lang="en-IE"/>
        </a:p>
      </dgm:t>
    </dgm:pt>
    <dgm:pt modelId="{40B94D0E-5D0D-4EC3-91C5-BA96517A4B74}" type="sibTrans" cxnId="{4A0C47D3-62E9-41A7-81C7-3D1772EABF4C}">
      <dgm:prSet/>
      <dgm:spPr/>
      <dgm:t>
        <a:bodyPr/>
        <a:lstStyle/>
        <a:p>
          <a:endParaRPr lang="en-IE"/>
        </a:p>
      </dgm:t>
    </dgm:pt>
    <dgm:pt modelId="{DA1FA2BA-FAA8-4BED-AC25-FFC3DBDF365D}" type="pres">
      <dgm:prSet presAssocID="{324660D0-01AF-4796-91BD-C8FF55EBFBB8}" presName="diagram" presStyleCnt="0">
        <dgm:presLayoutVars>
          <dgm:chPref val="1"/>
          <dgm:dir/>
          <dgm:animOne val="branch"/>
          <dgm:animLvl val="lvl"/>
          <dgm:resizeHandles val="exact"/>
        </dgm:presLayoutVars>
      </dgm:prSet>
      <dgm:spPr/>
    </dgm:pt>
    <dgm:pt modelId="{E313ACC9-E119-41D3-BE31-78A6AF80E664}" type="pres">
      <dgm:prSet presAssocID="{3008E038-9039-4201-8A0F-E63C01F13559}" presName="root1" presStyleCnt="0"/>
      <dgm:spPr/>
    </dgm:pt>
    <dgm:pt modelId="{03A81B94-1AEE-4202-93FF-2D623AA19819}" type="pres">
      <dgm:prSet presAssocID="{3008E038-9039-4201-8A0F-E63C01F13559}" presName="LevelOneTextNode" presStyleLbl="node0" presStyleIdx="0" presStyleCnt="1">
        <dgm:presLayoutVars>
          <dgm:chPref val="3"/>
        </dgm:presLayoutVars>
      </dgm:prSet>
      <dgm:spPr/>
    </dgm:pt>
    <dgm:pt modelId="{80F00BBD-DE0A-47A2-9395-947FCB6FF9AA}" type="pres">
      <dgm:prSet presAssocID="{3008E038-9039-4201-8A0F-E63C01F13559}" presName="level2hierChild" presStyleCnt="0"/>
      <dgm:spPr/>
    </dgm:pt>
    <dgm:pt modelId="{87524E61-F020-4E05-BCDF-7A9F32796556}" type="pres">
      <dgm:prSet presAssocID="{A53D5162-2EE7-49AA-8377-4887156321AC}" presName="conn2-1" presStyleLbl="parChTrans1D2" presStyleIdx="0" presStyleCnt="2"/>
      <dgm:spPr/>
    </dgm:pt>
    <dgm:pt modelId="{8410C941-6D57-4D7B-B3F2-93216EA25955}" type="pres">
      <dgm:prSet presAssocID="{A53D5162-2EE7-49AA-8377-4887156321AC}" presName="connTx" presStyleLbl="parChTrans1D2" presStyleIdx="0" presStyleCnt="2"/>
      <dgm:spPr/>
    </dgm:pt>
    <dgm:pt modelId="{985FB221-43A7-45B9-9DA8-3C1F9974DF28}" type="pres">
      <dgm:prSet presAssocID="{FA183ACC-FF0A-4E82-98B3-9218DE072F39}" presName="root2" presStyleCnt="0"/>
      <dgm:spPr/>
    </dgm:pt>
    <dgm:pt modelId="{77BF93A3-D65C-4FBB-9FBC-849D9A344EF4}" type="pres">
      <dgm:prSet presAssocID="{FA183ACC-FF0A-4E82-98B3-9218DE072F39}" presName="LevelTwoTextNode" presStyleLbl="node2" presStyleIdx="0" presStyleCnt="2">
        <dgm:presLayoutVars>
          <dgm:chPref val="3"/>
        </dgm:presLayoutVars>
      </dgm:prSet>
      <dgm:spPr/>
    </dgm:pt>
    <dgm:pt modelId="{12295D74-B285-4DE9-A684-7B6233F8848F}" type="pres">
      <dgm:prSet presAssocID="{FA183ACC-FF0A-4E82-98B3-9218DE072F39}" presName="level3hierChild" presStyleCnt="0"/>
      <dgm:spPr/>
    </dgm:pt>
    <dgm:pt modelId="{4E9293D1-1A86-4B99-9B04-CFF4916D6796}" type="pres">
      <dgm:prSet presAssocID="{6925996D-B46D-4171-97E2-220E4882F4C0}" presName="conn2-1" presStyleLbl="parChTrans1D3" presStyleIdx="0" presStyleCnt="6"/>
      <dgm:spPr/>
    </dgm:pt>
    <dgm:pt modelId="{93DA86A1-1C18-4EC7-86CC-6C575A6B1095}" type="pres">
      <dgm:prSet presAssocID="{6925996D-B46D-4171-97E2-220E4882F4C0}" presName="connTx" presStyleLbl="parChTrans1D3" presStyleIdx="0" presStyleCnt="6"/>
      <dgm:spPr/>
    </dgm:pt>
    <dgm:pt modelId="{6ED0C1CA-9254-4542-9716-097A7DBA899D}" type="pres">
      <dgm:prSet presAssocID="{D22DCC68-1F4B-4E9B-A611-5BB7C164E472}" presName="root2" presStyleCnt="0"/>
      <dgm:spPr/>
    </dgm:pt>
    <dgm:pt modelId="{4AD063C5-2A85-4E83-B0EE-264F410E5D49}" type="pres">
      <dgm:prSet presAssocID="{D22DCC68-1F4B-4E9B-A611-5BB7C164E472}" presName="LevelTwoTextNode" presStyleLbl="node3" presStyleIdx="0" presStyleCnt="6">
        <dgm:presLayoutVars>
          <dgm:chPref val="3"/>
        </dgm:presLayoutVars>
      </dgm:prSet>
      <dgm:spPr/>
    </dgm:pt>
    <dgm:pt modelId="{3027B0A2-A06D-4706-A7A2-FD65A379C252}" type="pres">
      <dgm:prSet presAssocID="{D22DCC68-1F4B-4E9B-A611-5BB7C164E472}" presName="level3hierChild" presStyleCnt="0"/>
      <dgm:spPr/>
    </dgm:pt>
    <dgm:pt modelId="{8959A07F-3689-48DF-A31E-50E593E08188}" type="pres">
      <dgm:prSet presAssocID="{DD86E428-A86C-4436-B5FF-99037EC4F8D5}" presName="conn2-1" presStyleLbl="parChTrans1D3" presStyleIdx="1" presStyleCnt="6"/>
      <dgm:spPr/>
    </dgm:pt>
    <dgm:pt modelId="{CF9C27FD-F4DA-42B3-B987-2E3880D6CBFD}" type="pres">
      <dgm:prSet presAssocID="{DD86E428-A86C-4436-B5FF-99037EC4F8D5}" presName="connTx" presStyleLbl="parChTrans1D3" presStyleIdx="1" presStyleCnt="6"/>
      <dgm:spPr/>
    </dgm:pt>
    <dgm:pt modelId="{5F167B0E-AE0F-4758-AAF2-0887224D975C}" type="pres">
      <dgm:prSet presAssocID="{CB583D41-C1B5-4817-9B0E-50A79E680799}" presName="root2" presStyleCnt="0"/>
      <dgm:spPr/>
    </dgm:pt>
    <dgm:pt modelId="{493E2CB2-3D13-401D-AAB8-0DF4D7C695E0}" type="pres">
      <dgm:prSet presAssocID="{CB583D41-C1B5-4817-9B0E-50A79E680799}" presName="LevelTwoTextNode" presStyleLbl="node3" presStyleIdx="1" presStyleCnt="6">
        <dgm:presLayoutVars>
          <dgm:chPref val="3"/>
        </dgm:presLayoutVars>
      </dgm:prSet>
      <dgm:spPr/>
    </dgm:pt>
    <dgm:pt modelId="{208876E9-6773-49D1-8C57-573BB03654E6}" type="pres">
      <dgm:prSet presAssocID="{CB583D41-C1B5-4817-9B0E-50A79E680799}" presName="level3hierChild" presStyleCnt="0"/>
      <dgm:spPr/>
    </dgm:pt>
    <dgm:pt modelId="{C7AA50B0-E862-4A9A-A611-B997A8CA3EA2}" type="pres">
      <dgm:prSet presAssocID="{3A18F8A9-12FA-4527-8034-84308AB96DEE}" presName="conn2-1" presStyleLbl="parChTrans1D3" presStyleIdx="2" presStyleCnt="6"/>
      <dgm:spPr/>
    </dgm:pt>
    <dgm:pt modelId="{B2173E12-16B1-4214-BAC3-4C024A90A601}" type="pres">
      <dgm:prSet presAssocID="{3A18F8A9-12FA-4527-8034-84308AB96DEE}" presName="connTx" presStyleLbl="parChTrans1D3" presStyleIdx="2" presStyleCnt="6"/>
      <dgm:spPr/>
    </dgm:pt>
    <dgm:pt modelId="{567B9A43-1E6F-4398-807E-DDC83FD496FE}" type="pres">
      <dgm:prSet presAssocID="{B5D7FCD3-EC59-4CD9-A943-C4238F3A821C}" presName="root2" presStyleCnt="0"/>
      <dgm:spPr/>
    </dgm:pt>
    <dgm:pt modelId="{E29E566B-1CEB-44A8-BD3C-5173EFD9E2CA}" type="pres">
      <dgm:prSet presAssocID="{B5D7FCD3-EC59-4CD9-A943-C4238F3A821C}" presName="LevelTwoTextNode" presStyleLbl="node3" presStyleIdx="2" presStyleCnt="6">
        <dgm:presLayoutVars>
          <dgm:chPref val="3"/>
        </dgm:presLayoutVars>
      </dgm:prSet>
      <dgm:spPr/>
    </dgm:pt>
    <dgm:pt modelId="{874E270E-AD55-44BF-9D62-A3F1ACB9667F}" type="pres">
      <dgm:prSet presAssocID="{B5D7FCD3-EC59-4CD9-A943-C4238F3A821C}" presName="level3hierChild" presStyleCnt="0"/>
      <dgm:spPr/>
    </dgm:pt>
    <dgm:pt modelId="{FF3B36E8-4BE7-44F0-B6E5-5B4A23D8BC70}" type="pres">
      <dgm:prSet presAssocID="{4E6FAA4D-2E6E-4B97-914D-DA0AE10CB560}" presName="conn2-1" presStyleLbl="parChTrans1D2" presStyleIdx="1" presStyleCnt="2"/>
      <dgm:spPr/>
    </dgm:pt>
    <dgm:pt modelId="{60252164-8FB6-499B-B634-F74E32A881E1}" type="pres">
      <dgm:prSet presAssocID="{4E6FAA4D-2E6E-4B97-914D-DA0AE10CB560}" presName="connTx" presStyleLbl="parChTrans1D2" presStyleIdx="1" presStyleCnt="2"/>
      <dgm:spPr/>
    </dgm:pt>
    <dgm:pt modelId="{AA0A7082-61F6-4A71-8FD0-0E29EFD7BE5D}" type="pres">
      <dgm:prSet presAssocID="{C7F256B8-A9A0-4414-B4F0-CF732820126E}" presName="root2" presStyleCnt="0"/>
      <dgm:spPr/>
    </dgm:pt>
    <dgm:pt modelId="{796A1258-609D-46DD-83DF-D86BF0390400}" type="pres">
      <dgm:prSet presAssocID="{C7F256B8-A9A0-4414-B4F0-CF732820126E}" presName="LevelTwoTextNode" presStyleLbl="node2" presStyleIdx="1" presStyleCnt="2">
        <dgm:presLayoutVars>
          <dgm:chPref val="3"/>
        </dgm:presLayoutVars>
      </dgm:prSet>
      <dgm:spPr/>
    </dgm:pt>
    <dgm:pt modelId="{7B609A95-8CA8-4E81-87C0-EDA33F3199E5}" type="pres">
      <dgm:prSet presAssocID="{C7F256B8-A9A0-4414-B4F0-CF732820126E}" presName="level3hierChild" presStyleCnt="0"/>
      <dgm:spPr/>
    </dgm:pt>
    <dgm:pt modelId="{BD7AD2AF-E8F7-4D9D-8E28-47CEEB14540F}" type="pres">
      <dgm:prSet presAssocID="{21318BAE-B8A9-474B-B408-580EC6F57A65}" presName="conn2-1" presStyleLbl="parChTrans1D3" presStyleIdx="3" presStyleCnt="6"/>
      <dgm:spPr/>
    </dgm:pt>
    <dgm:pt modelId="{D58E74BE-CF32-442E-ABA0-BCFD4A56767A}" type="pres">
      <dgm:prSet presAssocID="{21318BAE-B8A9-474B-B408-580EC6F57A65}" presName="connTx" presStyleLbl="parChTrans1D3" presStyleIdx="3" presStyleCnt="6"/>
      <dgm:spPr/>
    </dgm:pt>
    <dgm:pt modelId="{8A5E8CDD-F593-47C5-9AE2-89288E030377}" type="pres">
      <dgm:prSet presAssocID="{7A73E877-BE7B-4E2E-8847-BFA79F7BFA10}" presName="root2" presStyleCnt="0"/>
      <dgm:spPr/>
    </dgm:pt>
    <dgm:pt modelId="{772F5854-D121-4E22-9A05-F1D853DCCFF4}" type="pres">
      <dgm:prSet presAssocID="{7A73E877-BE7B-4E2E-8847-BFA79F7BFA10}" presName="LevelTwoTextNode" presStyleLbl="node3" presStyleIdx="3" presStyleCnt="6">
        <dgm:presLayoutVars>
          <dgm:chPref val="3"/>
        </dgm:presLayoutVars>
      </dgm:prSet>
      <dgm:spPr/>
    </dgm:pt>
    <dgm:pt modelId="{2A850C68-F8BE-425F-ABCE-58C97D89974A}" type="pres">
      <dgm:prSet presAssocID="{7A73E877-BE7B-4E2E-8847-BFA79F7BFA10}" presName="level3hierChild" presStyleCnt="0"/>
      <dgm:spPr/>
    </dgm:pt>
    <dgm:pt modelId="{C70A046A-AA13-4D47-89E2-3E6DD59AFE74}" type="pres">
      <dgm:prSet presAssocID="{A6A9FED4-9134-45DC-B38A-B213EF1A1A74}" presName="conn2-1" presStyleLbl="parChTrans1D4" presStyleIdx="0" presStyleCnt="6"/>
      <dgm:spPr/>
    </dgm:pt>
    <dgm:pt modelId="{BC523B8F-E22C-425E-8ECC-733EF0B03B67}" type="pres">
      <dgm:prSet presAssocID="{A6A9FED4-9134-45DC-B38A-B213EF1A1A74}" presName="connTx" presStyleLbl="parChTrans1D4" presStyleIdx="0" presStyleCnt="6"/>
      <dgm:spPr/>
    </dgm:pt>
    <dgm:pt modelId="{7CAEEC9F-2C56-458E-95A0-8E68887E41AF}" type="pres">
      <dgm:prSet presAssocID="{CCC11B23-8D49-41AA-98DC-1FA39DC5C188}" presName="root2" presStyleCnt="0"/>
      <dgm:spPr/>
    </dgm:pt>
    <dgm:pt modelId="{4656893F-74E2-4E5C-A02A-785BEAD5ADC3}" type="pres">
      <dgm:prSet presAssocID="{CCC11B23-8D49-41AA-98DC-1FA39DC5C188}" presName="LevelTwoTextNode" presStyleLbl="node4" presStyleIdx="0" presStyleCnt="6">
        <dgm:presLayoutVars>
          <dgm:chPref val="3"/>
        </dgm:presLayoutVars>
      </dgm:prSet>
      <dgm:spPr/>
    </dgm:pt>
    <dgm:pt modelId="{3EB34C5D-3F30-450F-AB7F-F649974A9280}" type="pres">
      <dgm:prSet presAssocID="{CCC11B23-8D49-41AA-98DC-1FA39DC5C188}" presName="level3hierChild" presStyleCnt="0"/>
      <dgm:spPr/>
    </dgm:pt>
    <dgm:pt modelId="{DFBE0404-7DF2-47A1-AC19-74A330E9C09B}" type="pres">
      <dgm:prSet presAssocID="{6761AEF1-701F-48FD-8595-25560B77E727}" presName="conn2-1" presStyleLbl="parChTrans1D4" presStyleIdx="1" presStyleCnt="6"/>
      <dgm:spPr/>
    </dgm:pt>
    <dgm:pt modelId="{AA4A2E96-5971-4927-AF58-A7342E9D0424}" type="pres">
      <dgm:prSet presAssocID="{6761AEF1-701F-48FD-8595-25560B77E727}" presName="connTx" presStyleLbl="parChTrans1D4" presStyleIdx="1" presStyleCnt="6"/>
      <dgm:spPr/>
    </dgm:pt>
    <dgm:pt modelId="{50701991-06CB-46FF-9B98-ADF8FB33F190}" type="pres">
      <dgm:prSet presAssocID="{CA4109AF-940C-425B-82CC-C77BFA3C2FCD}" presName="root2" presStyleCnt="0"/>
      <dgm:spPr/>
    </dgm:pt>
    <dgm:pt modelId="{38B16C56-9307-4590-B8B9-6C4D590C5A47}" type="pres">
      <dgm:prSet presAssocID="{CA4109AF-940C-425B-82CC-C77BFA3C2FCD}" presName="LevelTwoTextNode" presStyleLbl="node4" presStyleIdx="1" presStyleCnt="6">
        <dgm:presLayoutVars>
          <dgm:chPref val="3"/>
        </dgm:presLayoutVars>
      </dgm:prSet>
      <dgm:spPr/>
    </dgm:pt>
    <dgm:pt modelId="{57AA6990-AF08-47B2-B6EB-02194E62B3FC}" type="pres">
      <dgm:prSet presAssocID="{CA4109AF-940C-425B-82CC-C77BFA3C2FCD}" presName="level3hierChild" presStyleCnt="0"/>
      <dgm:spPr/>
    </dgm:pt>
    <dgm:pt modelId="{84D2FF29-67C6-4A3E-9268-6025FFD91171}" type="pres">
      <dgm:prSet presAssocID="{D8380DC3-6603-483A-8646-C3F486E50E5A}" presName="conn2-1" presStyleLbl="parChTrans1D3" presStyleIdx="4" presStyleCnt="6"/>
      <dgm:spPr/>
    </dgm:pt>
    <dgm:pt modelId="{A9C96A9D-BDDB-4580-BD3F-3B560C6E054D}" type="pres">
      <dgm:prSet presAssocID="{D8380DC3-6603-483A-8646-C3F486E50E5A}" presName="connTx" presStyleLbl="parChTrans1D3" presStyleIdx="4" presStyleCnt="6"/>
      <dgm:spPr/>
    </dgm:pt>
    <dgm:pt modelId="{0EBDB353-5A86-4258-A0DE-C97B0933EB0C}" type="pres">
      <dgm:prSet presAssocID="{846AF219-D83F-4254-93DE-C83274DA491B}" presName="root2" presStyleCnt="0"/>
      <dgm:spPr/>
    </dgm:pt>
    <dgm:pt modelId="{B89C8050-2E7B-4DB8-A02A-80E67622B30D}" type="pres">
      <dgm:prSet presAssocID="{846AF219-D83F-4254-93DE-C83274DA491B}" presName="LevelTwoTextNode" presStyleLbl="node3" presStyleIdx="4" presStyleCnt="6">
        <dgm:presLayoutVars>
          <dgm:chPref val="3"/>
        </dgm:presLayoutVars>
      </dgm:prSet>
      <dgm:spPr/>
    </dgm:pt>
    <dgm:pt modelId="{1E958969-DDA9-4A4A-B83B-E8FB819EEE3B}" type="pres">
      <dgm:prSet presAssocID="{846AF219-D83F-4254-93DE-C83274DA491B}" presName="level3hierChild" presStyleCnt="0"/>
      <dgm:spPr/>
    </dgm:pt>
    <dgm:pt modelId="{E2B7051E-8D8B-47CD-A3F3-72522784D564}" type="pres">
      <dgm:prSet presAssocID="{102DB11F-0E8D-4D1B-9C10-E55006767C70}" presName="conn2-1" presStyleLbl="parChTrans1D4" presStyleIdx="2" presStyleCnt="6"/>
      <dgm:spPr/>
    </dgm:pt>
    <dgm:pt modelId="{BEA6260D-2FF4-4C8F-AE83-CFFCA61AA332}" type="pres">
      <dgm:prSet presAssocID="{102DB11F-0E8D-4D1B-9C10-E55006767C70}" presName="connTx" presStyleLbl="parChTrans1D4" presStyleIdx="2" presStyleCnt="6"/>
      <dgm:spPr/>
    </dgm:pt>
    <dgm:pt modelId="{01572112-E80F-4294-9434-69584C6A0EBC}" type="pres">
      <dgm:prSet presAssocID="{A704FCD8-56CC-4032-82C4-809BC7321CCD}" presName="root2" presStyleCnt="0"/>
      <dgm:spPr/>
    </dgm:pt>
    <dgm:pt modelId="{AEC8CB72-1592-40ED-A80D-DB09974355C8}" type="pres">
      <dgm:prSet presAssocID="{A704FCD8-56CC-4032-82C4-809BC7321CCD}" presName="LevelTwoTextNode" presStyleLbl="node4" presStyleIdx="2" presStyleCnt="6">
        <dgm:presLayoutVars>
          <dgm:chPref val="3"/>
        </dgm:presLayoutVars>
      </dgm:prSet>
      <dgm:spPr/>
    </dgm:pt>
    <dgm:pt modelId="{8FD25F4B-D71C-441C-81F3-1AB66B1DDCBD}" type="pres">
      <dgm:prSet presAssocID="{A704FCD8-56CC-4032-82C4-809BC7321CCD}" presName="level3hierChild" presStyleCnt="0"/>
      <dgm:spPr/>
    </dgm:pt>
    <dgm:pt modelId="{EB1E3F76-F188-41DB-847B-6A9CC091D1BD}" type="pres">
      <dgm:prSet presAssocID="{93BED761-2D00-4F4F-B68E-E9DF9287608E}" presName="conn2-1" presStyleLbl="parChTrans1D4" presStyleIdx="3" presStyleCnt="6"/>
      <dgm:spPr/>
    </dgm:pt>
    <dgm:pt modelId="{E1171B54-090A-42D5-A845-5A270A1E52F4}" type="pres">
      <dgm:prSet presAssocID="{93BED761-2D00-4F4F-B68E-E9DF9287608E}" presName="connTx" presStyleLbl="parChTrans1D4" presStyleIdx="3" presStyleCnt="6"/>
      <dgm:spPr/>
    </dgm:pt>
    <dgm:pt modelId="{1318708B-CB89-4214-AAB2-6E5A81EA1010}" type="pres">
      <dgm:prSet presAssocID="{6FF5D7BA-357C-4C95-9CA7-B67AEF62CD79}" presName="root2" presStyleCnt="0"/>
      <dgm:spPr/>
    </dgm:pt>
    <dgm:pt modelId="{570EC43C-05CC-44C1-9CF2-E43BF6EDCFCF}" type="pres">
      <dgm:prSet presAssocID="{6FF5D7BA-357C-4C95-9CA7-B67AEF62CD79}" presName="LevelTwoTextNode" presStyleLbl="node4" presStyleIdx="3" presStyleCnt="6">
        <dgm:presLayoutVars>
          <dgm:chPref val="3"/>
        </dgm:presLayoutVars>
      </dgm:prSet>
      <dgm:spPr/>
    </dgm:pt>
    <dgm:pt modelId="{9FAB9330-2605-42E2-9930-FA4BEF4AB5C2}" type="pres">
      <dgm:prSet presAssocID="{6FF5D7BA-357C-4C95-9CA7-B67AEF62CD79}" presName="level3hierChild" presStyleCnt="0"/>
      <dgm:spPr/>
    </dgm:pt>
    <dgm:pt modelId="{C1E8C9F2-22C2-4E08-8C70-EF312E285DDC}" type="pres">
      <dgm:prSet presAssocID="{CE26C2A8-6056-4AE0-B15B-90E2C4662E30}" presName="conn2-1" presStyleLbl="parChTrans1D3" presStyleIdx="5" presStyleCnt="6"/>
      <dgm:spPr/>
    </dgm:pt>
    <dgm:pt modelId="{BF0A32B1-C8C3-4A62-96EF-3352C3C16D63}" type="pres">
      <dgm:prSet presAssocID="{CE26C2A8-6056-4AE0-B15B-90E2C4662E30}" presName="connTx" presStyleLbl="parChTrans1D3" presStyleIdx="5" presStyleCnt="6"/>
      <dgm:spPr/>
    </dgm:pt>
    <dgm:pt modelId="{EB7DD53B-15B3-4B97-AA01-CFB195E08671}" type="pres">
      <dgm:prSet presAssocID="{821871EB-305D-424D-A366-85DDBA000271}" presName="root2" presStyleCnt="0"/>
      <dgm:spPr/>
    </dgm:pt>
    <dgm:pt modelId="{B34F5BF8-BC79-417B-9F98-22C2C69F05C8}" type="pres">
      <dgm:prSet presAssocID="{821871EB-305D-424D-A366-85DDBA000271}" presName="LevelTwoTextNode" presStyleLbl="node3" presStyleIdx="5" presStyleCnt="6">
        <dgm:presLayoutVars>
          <dgm:chPref val="3"/>
        </dgm:presLayoutVars>
      </dgm:prSet>
      <dgm:spPr/>
    </dgm:pt>
    <dgm:pt modelId="{35D8231F-B3FC-49A5-8C6B-7AC4191B09EA}" type="pres">
      <dgm:prSet presAssocID="{821871EB-305D-424D-A366-85DDBA000271}" presName="level3hierChild" presStyleCnt="0"/>
      <dgm:spPr/>
    </dgm:pt>
    <dgm:pt modelId="{BF1D176C-E27C-4D44-9FEF-7872EAFDF276}" type="pres">
      <dgm:prSet presAssocID="{96C0D7A0-785C-4ACF-AAC2-F6E870DCE4B2}" presName="conn2-1" presStyleLbl="parChTrans1D4" presStyleIdx="4" presStyleCnt="6"/>
      <dgm:spPr/>
    </dgm:pt>
    <dgm:pt modelId="{7C1F6845-ADDD-43CB-8185-7C2AEC964F9B}" type="pres">
      <dgm:prSet presAssocID="{96C0D7A0-785C-4ACF-AAC2-F6E870DCE4B2}" presName="connTx" presStyleLbl="parChTrans1D4" presStyleIdx="4" presStyleCnt="6"/>
      <dgm:spPr/>
    </dgm:pt>
    <dgm:pt modelId="{8C4689DF-5F58-4492-A229-A4AED260FA1E}" type="pres">
      <dgm:prSet presAssocID="{7200D74D-59C8-4AFE-887F-D5ECF89FC1F5}" presName="root2" presStyleCnt="0"/>
      <dgm:spPr/>
    </dgm:pt>
    <dgm:pt modelId="{5266D295-1053-4F10-8505-AD4EC70B8DE9}" type="pres">
      <dgm:prSet presAssocID="{7200D74D-59C8-4AFE-887F-D5ECF89FC1F5}" presName="LevelTwoTextNode" presStyleLbl="node4" presStyleIdx="4" presStyleCnt="6">
        <dgm:presLayoutVars>
          <dgm:chPref val="3"/>
        </dgm:presLayoutVars>
      </dgm:prSet>
      <dgm:spPr/>
    </dgm:pt>
    <dgm:pt modelId="{F45512B5-DBFF-4613-A626-63CB55F158BC}" type="pres">
      <dgm:prSet presAssocID="{7200D74D-59C8-4AFE-887F-D5ECF89FC1F5}" presName="level3hierChild" presStyleCnt="0"/>
      <dgm:spPr/>
    </dgm:pt>
    <dgm:pt modelId="{09871953-C360-46B1-8ECA-AD77FCE8DE5C}" type="pres">
      <dgm:prSet presAssocID="{5A26D39C-E98C-4C31-B526-99E08F22FB35}" presName="conn2-1" presStyleLbl="parChTrans1D4" presStyleIdx="5" presStyleCnt="6"/>
      <dgm:spPr/>
    </dgm:pt>
    <dgm:pt modelId="{01E99959-9CAA-47D1-8F72-85AE25E34C2F}" type="pres">
      <dgm:prSet presAssocID="{5A26D39C-E98C-4C31-B526-99E08F22FB35}" presName="connTx" presStyleLbl="parChTrans1D4" presStyleIdx="5" presStyleCnt="6"/>
      <dgm:spPr/>
    </dgm:pt>
    <dgm:pt modelId="{C0EAC9C2-CEA1-4A19-AB73-F9C12D5CA076}" type="pres">
      <dgm:prSet presAssocID="{34B84EE1-07E3-4BC9-904B-FAEDA6EAD1BE}" presName="root2" presStyleCnt="0"/>
      <dgm:spPr/>
    </dgm:pt>
    <dgm:pt modelId="{842D9B25-DB47-460A-86A2-C4A64D21CE85}" type="pres">
      <dgm:prSet presAssocID="{34B84EE1-07E3-4BC9-904B-FAEDA6EAD1BE}" presName="LevelTwoTextNode" presStyleLbl="node4" presStyleIdx="5" presStyleCnt="6">
        <dgm:presLayoutVars>
          <dgm:chPref val="3"/>
        </dgm:presLayoutVars>
      </dgm:prSet>
      <dgm:spPr/>
    </dgm:pt>
    <dgm:pt modelId="{9C951E26-0FF2-4E15-B989-2330E29EE000}" type="pres">
      <dgm:prSet presAssocID="{34B84EE1-07E3-4BC9-904B-FAEDA6EAD1BE}" presName="level3hierChild" presStyleCnt="0"/>
      <dgm:spPr/>
    </dgm:pt>
  </dgm:ptLst>
  <dgm:cxnLst>
    <dgm:cxn modelId="{95112507-3CEE-44C9-B341-882EE6DE4588}" type="presOf" srcId="{FA183ACC-FF0A-4E82-98B3-9218DE072F39}" destId="{77BF93A3-D65C-4FBB-9FBC-849D9A344EF4}" srcOrd="0" destOrd="0" presId="urn:microsoft.com/office/officeart/2005/8/layout/hierarchy2"/>
    <dgm:cxn modelId="{EF086D0C-2A3D-4917-A4E1-4236C846CA44}" type="presOf" srcId="{CE26C2A8-6056-4AE0-B15B-90E2C4662E30}" destId="{C1E8C9F2-22C2-4E08-8C70-EF312E285DDC}" srcOrd="0" destOrd="0" presId="urn:microsoft.com/office/officeart/2005/8/layout/hierarchy2"/>
    <dgm:cxn modelId="{8C842A0F-2C92-4728-A76A-24EE341C93D2}" type="presOf" srcId="{3A18F8A9-12FA-4527-8034-84308AB96DEE}" destId="{B2173E12-16B1-4214-BAC3-4C024A90A601}" srcOrd="1" destOrd="0" presId="urn:microsoft.com/office/officeart/2005/8/layout/hierarchy2"/>
    <dgm:cxn modelId="{0E0DC418-F715-40B8-A015-30C3A630905F}" srcId="{3008E038-9039-4201-8A0F-E63C01F13559}" destId="{FA183ACC-FF0A-4E82-98B3-9218DE072F39}" srcOrd="0" destOrd="0" parTransId="{A53D5162-2EE7-49AA-8377-4887156321AC}" sibTransId="{3E95641E-5E4A-43B5-8DE4-67F068A50C95}"/>
    <dgm:cxn modelId="{DFCC231F-60C8-4A06-9590-21AE86E3A587}" type="presOf" srcId="{6925996D-B46D-4171-97E2-220E4882F4C0}" destId="{4E9293D1-1A86-4B99-9B04-CFF4916D6796}" srcOrd="0" destOrd="0" presId="urn:microsoft.com/office/officeart/2005/8/layout/hierarchy2"/>
    <dgm:cxn modelId="{9190F028-38CB-4A88-B8C8-CC2D4B6EBAAD}" type="presOf" srcId="{34B84EE1-07E3-4BC9-904B-FAEDA6EAD1BE}" destId="{842D9B25-DB47-460A-86A2-C4A64D21CE85}" srcOrd="0" destOrd="0" presId="urn:microsoft.com/office/officeart/2005/8/layout/hierarchy2"/>
    <dgm:cxn modelId="{80B1202E-33E1-43D2-9436-641837577021}" type="presOf" srcId="{D22DCC68-1F4B-4E9B-A611-5BB7C164E472}" destId="{4AD063C5-2A85-4E83-B0EE-264F410E5D49}" srcOrd="0" destOrd="0" presId="urn:microsoft.com/office/officeart/2005/8/layout/hierarchy2"/>
    <dgm:cxn modelId="{5F18EA31-0163-45FC-A70D-9AA9C52DFF18}" srcId="{C7F256B8-A9A0-4414-B4F0-CF732820126E}" destId="{821871EB-305D-424D-A366-85DDBA000271}" srcOrd="2" destOrd="0" parTransId="{CE26C2A8-6056-4AE0-B15B-90E2C4662E30}" sibTransId="{BEA1F2CC-F91A-47B1-B79F-844DCF8EB898}"/>
    <dgm:cxn modelId="{DDF7B738-A13F-4B94-8030-AD1ACE77F9B8}" type="presOf" srcId="{DD86E428-A86C-4436-B5FF-99037EC4F8D5}" destId="{8959A07F-3689-48DF-A31E-50E593E08188}" srcOrd="0" destOrd="0" presId="urn:microsoft.com/office/officeart/2005/8/layout/hierarchy2"/>
    <dgm:cxn modelId="{0136E738-0CEB-4062-88FA-B5E8E8A445E1}" srcId="{7A73E877-BE7B-4E2E-8847-BFA79F7BFA10}" destId="{CCC11B23-8D49-41AA-98DC-1FA39DC5C188}" srcOrd="0" destOrd="0" parTransId="{A6A9FED4-9134-45DC-B38A-B213EF1A1A74}" sibTransId="{F098168C-1EF5-4AC7-A02F-D59846CF49F1}"/>
    <dgm:cxn modelId="{774FE45B-00D5-4D80-A169-562D4CB1B693}" type="presOf" srcId="{93BED761-2D00-4F4F-B68E-E9DF9287608E}" destId="{EB1E3F76-F188-41DB-847B-6A9CC091D1BD}" srcOrd="0" destOrd="0" presId="urn:microsoft.com/office/officeart/2005/8/layout/hierarchy2"/>
    <dgm:cxn modelId="{53F58A5F-7050-4F1F-ADA6-E74021377B25}" type="presOf" srcId="{7A73E877-BE7B-4E2E-8847-BFA79F7BFA10}" destId="{772F5854-D121-4E22-9A05-F1D853DCCFF4}" srcOrd="0" destOrd="0" presId="urn:microsoft.com/office/officeart/2005/8/layout/hierarchy2"/>
    <dgm:cxn modelId="{A796D95F-012C-471F-A830-FCE77B026E23}" srcId="{A704FCD8-56CC-4032-82C4-809BC7321CCD}" destId="{6FF5D7BA-357C-4C95-9CA7-B67AEF62CD79}" srcOrd="0" destOrd="0" parTransId="{93BED761-2D00-4F4F-B68E-E9DF9287608E}" sibTransId="{FD08CE57-CD4C-41D4-9775-7BA77A87D475}"/>
    <dgm:cxn modelId="{04ED9F42-8FA8-4AAF-A343-E52FE04AC1EF}" type="presOf" srcId="{C7F256B8-A9A0-4414-B4F0-CF732820126E}" destId="{796A1258-609D-46DD-83DF-D86BF0390400}" srcOrd="0" destOrd="0" presId="urn:microsoft.com/office/officeart/2005/8/layout/hierarchy2"/>
    <dgm:cxn modelId="{F2FA1044-099B-4080-BF40-A23064C5407D}" type="presOf" srcId="{CB583D41-C1B5-4817-9B0E-50A79E680799}" destId="{493E2CB2-3D13-401D-AAB8-0DF4D7C695E0}" srcOrd="0" destOrd="0" presId="urn:microsoft.com/office/officeart/2005/8/layout/hierarchy2"/>
    <dgm:cxn modelId="{721CE344-4B5C-476B-B723-2B701286F510}" type="presOf" srcId="{DD86E428-A86C-4436-B5FF-99037EC4F8D5}" destId="{CF9C27FD-F4DA-42B3-B987-2E3880D6CBFD}" srcOrd="1" destOrd="0" presId="urn:microsoft.com/office/officeart/2005/8/layout/hierarchy2"/>
    <dgm:cxn modelId="{55C8EA46-A7F2-49B2-9F03-6B43943D9201}" srcId="{FA183ACC-FF0A-4E82-98B3-9218DE072F39}" destId="{B5D7FCD3-EC59-4CD9-A943-C4238F3A821C}" srcOrd="2" destOrd="0" parTransId="{3A18F8A9-12FA-4527-8034-84308AB96DEE}" sibTransId="{C7F8B94C-A903-411F-92A5-B5CDF1F88C72}"/>
    <dgm:cxn modelId="{332D8E4B-506C-4351-8FDA-4BA602589BE8}" type="presOf" srcId="{93BED761-2D00-4F4F-B68E-E9DF9287608E}" destId="{E1171B54-090A-42D5-A845-5A270A1E52F4}" srcOrd="1" destOrd="0" presId="urn:microsoft.com/office/officeart/2005/8/layout/hierarchy2"/>
    <dgm:cxn modelId="{9677E06D-480D-4CA0-BDA0-232CE873ADBE}" srcId="{FA183ACC-FF0A-4E82-98B3-9218DE072F39}" destId="{CB583D41-C1B5-4817-9B0E-50A79E680799}" srcOrd="1" destOrd="0" parTransId="{DD86E428-A86C-4436-B5FF-99037EC4F8D5}" sibTransId="{48EBEE1F-B72F-4841-ACC1-A14C23BD8C74}"/>
    <dgm:cxn modelId="{8AE8696E-55D9-4875-8160-77D39EF09764}" srcId="{821871EB-305D-424D-A366-85DDBA000271}" destId="{7200D74D-59C8-4AFE-887F-D5ECF89FC1F5}" srcOrd="0" destOrd="0" parTransId="{96C0D7A0-785C-4ACF-AAC2-F6E870DCE4B2}" sibTransId="{0FBBCC2B-4DB7-4193-BBAA-182284D6E987}"/>
    <dgm:cxn modelId="{C9953F71-179E-4D9D-B097-8422058B1EFD}" srcId="{FA183ACC-FF0A-4E82-98B3-9218DE072F39}" destId="{D22DCC68-1F4B-4E9B-A611-5BB7C164E472}" srcOrd="0" destOrd="0" parTransId="{6925996D-B46D-4171-97E2-220E4882F4C0}" sibTransId="{B60F08E2-A4DD-4866-8247-C508EBF6A129}"/>
    <dgm:cxn modelId="{68C31252-B057-47EC-8512-85B636EBD794}" type="presOf" srcId="{B5D7FCD3-EC59-4CD9-A943-C4238F3A821C}" destId="{E29E566B-1CEB-44A8-BD3C-5173EFD9E2CA}" srcOrd="0" destOrd="0" presId="urn:microsoft.com/office/officeart/2005/8/layout/hierarchy2"/>
    <dgm:cxn modelId="{729C8F54-A0AF-46EB-9346-9274975F62B2}" type="presOf" srcId="{21318BAE-B8A9-474B-B408-580EC6F57A65}" destId="{D58E74BE-CF32-442E-ABA0-BCFD4A56767A}" srcOrd="1" destOrd="0" presId="urn:microsoft.com/office/officeart/2005/8/layout/hierarchy2"/>
    <dgm:cxn modelId="{D090B174-B48D-4599-964C-6D2922BAC913}" type="presOf" srcId="{21318BAE-B8A9-474B-B408-580EC6F57A65}" destId="{BD7AD2AF-E8F7-4D9D-8E28-47CEEB14540F}" srcOrd="0" destOrd="0" presId="urn:microsoft.com/office/officeart/2005/8/layout/hierarchy2"/>
    <dgm:cxn modelId="{9CF7CF59-CCDC-4A0E-8CBF-6CCE1BC34EA2}" type="presOf" srcId="{A53D5162-2EE7-49AA-8377-4887156321AC}" destId="{87524E61-F020-4E05-BCDF-7A9F32796556}" srcOrd="0" destOrd="0" presId="urn:microsoft.com/office/officeart/2005/8/layout/hierarchy2"/>
    <dgm:cxn modelId="{474F4383-A549-4C95-83A6-F4E8809235AF}" type="presOf" srcId="{7200D74D-59C8-4AFE-887F-D5ECF89FC1F5}" destId="{5266D295-1053-4F10-8505-AD4EC70B8DE9}" srcOrd="0" destOrd="0" presId="urn:microsoft.com/office/officeart/2005/8/layout/hierarchy2"/>
    <dgm:cxn modelId="{1F607B86-7F58-4EB5-A1CE-ADE916E65F13}" type="presOf" srcId="{CE26C2A8-6056-4AE0-B15B-90E2C4662E30}" destId="{BF0A32B1-C8C3-4A62-96EF-3352C3C16D63}" srcOrd="1" destOrd="0" presId="urn:microsoft.com/office/officeart/2005/8/layout/hierarchy2"/>
    <dgm:cxn modelId="{04258486-D4DC-4B77-8802-47501263D47A}" type="presOf" srcId="{6761AEF1-701F-48FD-8595-25560B77E727}" destId="{DFBE0404-7DF2-47A1-AC19-74A330E9C09B}" srcOrd="0" destOrd="0" presId="urn:microsoft.com/office/officeart/2005/8/layout/hierarchy2"/>
    <dgm:cxn modelId="{C833B488-1D0B-4177-95E5-8A5EB9AB862F}" srcId="{3008E038-9039-4201-8A0F-E63C01F13559}" destId="{C7F256B8-A9A0-4414-B4F0-CF732820126E}" srcOrd="1" destOrd="0" parTransId="{4E6FAA4D-2E6E-4B97-914D-DA0AE10CB560}" sibTransId="{24DFEDBB-4AA1-45E3-A0DF-5A80934E3C79}"/>
    <dgm:cxn modelId="{353DB08A-B0DB-4197-9A9E-32F4153D2161}" type="presOf" srcId="{96C0D7A0-785C-4ACF-AAC2-F6E870DCE4B2}" destId="{7C1F6845-ADDD-43CB-8185-7C2AEC964F9B}" srcOrd="1" destOrd="0" presId="urn:microsoft.com/office/officeart/2005/8/layout/hierarchy2"/>
    <dgm:cxn modelId="{4933938E-23A2-4DFD-B443-C13041BB14BA}" type="presOf" srcId="{846AF219-D83F-4254-93DE-C83274DA491B}" destId="{B89C8050-2E7B-4DB8-A02A-80E67622B30D}" srcOrd="0" destOrd="0" presId="urn:microsoft.com/office/officeart/2005/8/layout/hierarchy2"/>
    <dgm:cxn modelId="{1C9B288F-B38E-4435-AF6D-EB5311FF31BD}" srcId="{324660D0-01AF-4796-91BD-C8FF55EBFBB8}" destId="{3008E038-9039-4201-8A0F-E63C01F13559}" srcOrd="0" destOrd="0" parTransId="{76367895-EC6B-432A-9A74-AFBC1B475A25}" sibTransId="{C42DB9EB-EFE1-4943-85D3-A6A5DE078E59}"/>
    <dgm:cxn modelId="{ECBEC893-74E0-4C3E-8A74-65FBF9BA7C79}" type="presOf" srcId="{D8380DC3-6603-483A-8646-C3F486E50E5A}" destId="{A9C96A9D-BDDB-4580-BD3F-3B560C6E054D}" srcOrd="1" destOrd="0" presId="urn:microsoft.com/office/officeart/2005/8/layout/hierarchy2"/>
    <dgm:cxn modelId="{63D9CE93-1D48-42E2-B0E4-EA851FB4D22D}" type="presOf" srcId="{821871EB-305D-424D-A366-85DDBA000271}" destId="{B34F5BF8-BC79-417B-9F98-22C2C69F05C8}" srcOrd="0" destOrd="0" presId="urn:microsoft.com/office/officeart/2005/8/layout/hierarchy2"/>
    <dgm:cxn modelId="{7D4C9294-468E-4FF2-969B-3C91752A4C9E}" type="presOf" srcId="{4E6FAA4D-2E6E-4B97-914D-DA0AE10CB560}" destId="{FF3B36E8-4BE7-44F0-B6E5-5B4A23D8BC70}" srcOrd="0" destOrd="0" presId="urn:microsoft.com/office/officeart/2005/8/layout/hierarchy2"/>
    <dgm:cxn modelId="{BEFCE99E-A616-4AFB-93FA-68E13F99EDA1}" type="presOf" srcId="{324660D0-01AF-4796-91BD-C8FF55EBFBB8}" destId="{DA1FA2BA-FAA8-4BED-AC25-FFC3DBDF365D}" srcOrd="0" destOrd="0" presId="urn:microsoft.com/office/officeart/2005/8/layout/hierarchy2"/>
    <dgm:cxn modelId="{62A3D09F-07E2-48B6-8EFB-7C22828EE4B3}" type="presOf" srcId="{102DB11F-0E8D-4D1B-9C10-E55006767C70}" destId="{BEA6260D-2FF4-4C8F-AE83-CFFCA61AA332}" srcOrd="1" destOrd="0" presId="urn:microsoft.com/office/officeart/2005/8/layout/hierarchy2"/>
    <dgm:cxn modelId="{242C63A0-560E-4A94-8B25-0198E1942D73}" type="presOf" srcId="{D8380DC3-6603-483A-8646-C3F486E50E5A}" destId="{84D2FF29-67C6-4A3E-9268-6025FFD91171}" srcOrd="0" destOrd="0" presId="urn:microsoft.com/office/officeart/2005/8/layout/hierarchy2"/>
    <dgm:cxn modelId="{B5DB1CA4-0CC8-4238-9633-002419CA9827}" type="presOf" srcId="{5A26D39C-E98C-4C31-B526-99E08F22FB35}" destId="{09871953-C360-46B1-8ECA-AD77FCE8DE5C}" srcOrd="0" destOrd="0" presId="urn:microsoft.com/office/officeart/2005/8/layout/hierarchy2"/>
    <dgm:cxn modelId="{A6CEECA9-21BF-4021-89CE-2CF4313E6271}" type="presOf" srcId="{A704FCD8-56CC-4032-82C4-809BC7321CCD}" destId="{AEC8CB72-1592-40ED-A80D-DB09974355C8}" srcOrd="0" destOrd="0" presId="urn:microsoft.com/office/officeart/2005/8/layout/hierarchy2"/>
    <dgm:cxn modelId="{CEF7AEAA-5937-4AD3-8D17-2D96DB248D89}" type="presOf" srcId="{CA4109AF-940C-425B-82CC-C77BFA3C2FCD}" destId="{38B16C56-9307-4590-B8B9-6C4D590C5A47}" srcOrd="0" destOrd="0" presId="urn:microsoft.com/office/officeart/2005/8/layout/hierarchy2"/>
    <dgm:cxn modelId="{6B74BCB3-0A0B-4A5A-B426-7C77C943881D}" type="presOf" srcId="{A6A9FED4-9134-45DC-B38A-B213EF1A1A74}" destId="{BC523B8F-E22C-425E-8ECC-733EF0B03B67}" srcOrd="1" destOrd="0" presId="urn:microsoft.com/office/officeart/2005/8/layout/hierarchy2"/>
    <dgm:cxn modelId="{AB8FABB5-2FD5-4ACC-B067-C9763560F6FF}" type="presOf" srcId="{6925996D-B46D-4171-97E2-220E4882F4C0}" destId="{93DA86A1-1C18-4EC7-86CC-6C575A6B1095}" srcOrd="1" destOrd="0" presId="urn:microsoft.com/office/officeart/2005/8/layout/hierarchy2"/>
    <dgm:cxn modelId="{4EAB0FBE-9309-450C-9291-C8230BA97CF5}" type="presOf" srcId="{96C0D7A0-785C-4ACF-AAC2-F6E870DCE4B2}" destId="{BF1D176C-E27C-4D44-9FEF-7872EAFDF276}" srcOrd="0" destOrd="0" presId="urn:microsoft.com/office/officeart/2005/8/layout/hierarchy2"/>
    <dgm:cxn modelId="{E24D71CC-98FD-4B20-8A6C-4BF6557D02F2}" srcId="{846AF219-D83F-4254-93DE-C83274DA491B}" destId="{A704FCD8-56CC-4032-82C4-809BC7321CCD}" srcOrd="0" destOrd="0" parTransId="{102DB11F-0E8D-4D1B-9C10-E55006767C70}" sibTransId="{14716ED8-4CAC-483B-9E54-B2908AB402CF}"/>
    <dgm:cxn modelId="{87EA62D1-FEB6-44D3-B804-AC78AD3BFAC9}" srcId="{CCC11B23-8D49-41AA-98DC-1FA39DC5C188}" destId="{CA4109AF-940C-425B-82CC-C77BFA3C2FCD}" srcOrd="0" destOrd="0" parTransId="{6761AEF1-701F-48FD-8595-25560B77E727}" sibTransId="{17377826-E411-484C-87F7-4476A3298C37}"/>
    <dgm:cxn modelId="{4A0C47D3-62E9-41A7-81C7-3D1772EABF4C}" srcId="{7200D74D-59C8-4AFE-887F-D5ECF89FC1F5}" destId="{34B84EE1-07E3-4BC9-904B-FAEDA6EAD1BE}" srcOrd="0" destOrd="0" parTransId="{5A26D39C-E98C-4C31-B526-99E08F22FB35}" sibTransId="{40B94D0E-5D0D-4EC3-91C5-BA96517A4B74}"/>
    <dgm:cxn modelId="{CC5B8ED4-E39E-4273-864A-C5EE0E413705}" type="presOf" srcId="{102DB11F-0E8D-4D1B-9C10-E55006767C70}" destId="{E2B7051E-8D8B-47CD-A3F3-72522784D564}" srcOrd="0" destOrd="0" presId="urn:microsoft.com/office/officeart/2005/8/layout/hierarchy2"/>
    <dgm:cxn modelId="{764E97D4-8BCB-4103-AC72-0D96087B115C}" type="presOf" srcId="{A6A9FED4-9134-45DC-B38A-B213EF1A1A74}" destId="{C70A046A-AA13-4D47-89E2-3E6DD59AFE74}" srcOrd="0" destOrd="0" presId="urn:microsoft.com/office/officeart/2005/8/layout/hierarchy2"/>
    <dgm:cxn modelId="{66B97BD7-97EF-4832-9A92-EF2FFD4A8653}" type="presOf" srcId="{A53D5162-2EE7-49AA-8377-4887156321AC}" destId="{8410C941-6D57-4D7B-B3F2-93216EA25955}" srcOrd="1" destOrd="0" presId="urn:microsoft.com/office/officeart/2005/8/layout/hierarchy2"/>
    <dgm:cxn modelId="{96DE79DA-649A-42E1-97F8-01E2B933094B}" type="presOf" srcId="{3008E038-9039-4201-8A0F-E63C01F13559}" destId="{03A81B94-1AEE-4202-93FF-2D623AA19819}" srcOrd="0" destOrd="0" presId="urn:microsoft.com/office/officeart/2005/8/layout/hierarchy2"/>
    <dgm:cxn modelId="{880FCDF0-EEC6-4BE9-806D-068782C80C12}" type="presOf" srcId="{CCC11B23-8D49-41AA-98DC-1FA39DC5C188}" destId="{4656893F-74E2-4E5C-A02A-785BEAD5ADC3}" srcOrd="0" destOrd="0" presId="urn:microsoft.com/office/officeart/2005/8/layout/hierarchy2"/>
    <dgm:cxn modelId="{371BD3F0-CA40-4719-B453-5F6E0BD0909D}" type="presOf" srcId="{5A26D39C-E98C-4C31-B526-99E08F22FB35}" destId="{01E99959-9CAA-47D1-8F72-85AE25E34C2F}" srcOrd="1" destOrd="0" presId="urn:microsoft.com/office/officeart/2005/8/layout/hierarchy2"/>
    <dgm:cxn modelId="{B13428F2-3338-4141-8C4D-E23B5A6F6073}" srcId="{C7F256B8-A9A0-4414-B4F0-CF732820126E}" destId="{7A73E877-BE7B-4E2E-8847-BFA79F7BFA10}" srcOrd="0" destOrd="0" parTransId="{21318BAE-B8A9-474B-B408-580EC6F57A65}" sibTransId="{83117F43-484F-4EF8-9D93-90599A34ABDA}"/>
    <dgm:cxn modelId="{FA58C4F4-06EE-43F4-B6A5-737AB1394CDB}" type="presOf" srcId="{4E6FAA4D-2E6E-4B97-914D-DA0AE10CB560}" destId="{60252164-8FB6-499B-B634-F74E32A881E1}" srcOrd="1" destOrd="0" presId="urn:microsoft.com/office/officeart/2005/8/layout/hierarchy2"/>
    <dgm:cxn modelId="{8D221BF5-4481-41DB-B4EE-F839845952E0}" type="presOf" srcId="{3A18F8A9-12FA-4527-8034-84308AB96DEE}" destId="{C7AA50B0-E862-4A9A-A611-B997A8CA3EA2}" srcOrd="0" destOrd="0" presId="urn:microsoft.com/office/officeart/2005/8/layout/hierarchy2"/>
    <dgm:cxn modelId="{DF84F5F5-D6C4-4ACC-AC31-961CAACEEC5C}" srcId="{C7F256B8-A9A0-4414-B4F0-CF732820126E}" destId="{846AF219-D83F-4254-93DE-C83274DA491B}" srcOrd="1" destOrd="0" parTransId="{D8380DC3-6603-483A-8646-C3F486E50E5A}" sibTransId="{0CF7330C-0198-4DA0-AEC1-54A3EC4FE316}"/>
    <dgm:cxn modelId="{7C8791FE-556F-402A-8A60-6A83182494AE}" type="presOf" srcId="{6761AEF1-701F-48FD-8595-25560B77E727}" destId="{AA4A2E96-5971-4927-AF58-A7342E9D0424}" srcOrd="1" destOrd="0" presId="urn:microsoft.com/office/officeart/2005/8/layout/hierarchy2"/>
    <dgm:cxn modelId="{0AB3F2FE-49F9-48D9-9443-950BBC07190E}" type="presOf" srcId="{6FF5D7BA-357C-4C95-9CA7-B67AEF62CD79}" destId="{570EC43C-05CC-44C1-9CF2-E43BF6EDCFCF}" srcOrd="0" destOrd="0" presId="urn:microsoft.com/office/officeart/2005/8/layout/hierarchy2"/>
    <dgm:cxn modelId="{D03FB4E6-3B63-4FF6-932B-7EB544760F9A}" type="presParOf" srcId="{DA1FA2BA-FAA8-4BED-AC25-FFC3DBDF365D}" destId="{E313ACC9-E119-41D3-BE31-78A6AF80E664}" srcOrd="0" destOrd="0" presId="urn:microsoft.com/office/officeart/2005/8/layout/hierarchy2"/>
    <dgm:cxn modelId="{EF359A27-F9F5-4340-A8EA-0210021987A0}" type="presParOf" srcId="{E313ACC9-E119-41D3-BE31-78A6AF80E664}" destId="{03A81B94-1AEE-4202-93FF-2D623AA19819}" srcOrd="0" destOrd="0" presId="urn:microsoft.com/office/officeart/2005/8/layout/hierarchy2"/>
    <dgm:cxn modelId="{0D8712B6-53DA-46E1-91C9-06954C7C5B9C}" type="presParOf" srcId="{E313ACC9-E119-41D3-BE31-78A6AF80E664}" destId="{80F00BBD-DE0A-47A2-9395-947FCB6FF9AA}" srcOrd="1" destOrd="0" presId="urn:microsoft.com/office/officeart/2005/8/layout/hierarchy2"/>
    <dgm:cxn modelId="{213FDCA8-72DC-4834-80C7-2B7F85F1A611}" type="presParOf" srcId="{80F00BBD-DE0A-47A2-9395-947FCB6FF9AA}" destId="{87524E61-F020-4E05-BCDF-7A9F32796556}" srcOrd="0" destOrd="0" presId="urn:microsoft.com/office/officeart/2005/8/layout/hierarchy2"/>
    <dgm:cxn modelId="{827F5DF4-51DB-4FCF-92E1-791FCBAF0373}" type="presParOf" srcId="{87524E61-F020-4E05-BCDF-7A9F32796556}" destId="{8410C941-6D57-4D7B-B3F2-93216EA25955}" srcOrd="0" destOrd="0" presId="urn:microsoft.com/office/officeart/2005/8/layout/hierarchy2"/>
    <dgm:cxn modelId="{B72097D9-8431-4026-B588-69322CF1AFB2}" type="presParOf" srcId="{80F00BBD-DE0A-47A2-9395-947FCB6FF9AA}" destId="{985FB221-43A7-45B9-9DA8-3C1F9974DF28}" srcOrd="1" destOrd="0" presId="urn:microsoft.com/office/officeart/2005/8/layout/hierarchy2"/>
    <dgm:cxn modelId="{18EE7B31-70EB-425C-84E9-CBF21434144C}" type="presParOf" srcId="{985FB221-43A7-45B9-9DA8-3C1F9974DF28}" destId="{77BF93A3-D65C-4FBB-9FBC-849D9A344EF4}" srcOrd="0" destOrd="0" presId="urn:microsoft.com/office/officeart/2005/8/layout/hierarchy2"/>
    <dgm:cxn modelId="{E02170D7-5209-4CA1-823B-C22D43CEAC5B}" type="presParOf" srcId="{985FB221-43A7-45B9-9DA8-3C1F9974DF28}" destId="{12295D74-B285-4DE9-A684-7B6233F8848F}" srcOrd="1" destOrd="0" presId="urn:microsoft.com/office/officeart/2005/8/layout/hierarchy2"/>
    <dgm:cxn modelId="{25CCD4B1-B1F8-46AA-9035-C03D749EE500}" type="presParOf" srcId="{12295D74-B285-4DE9-A684-7B6233F8848F}" destId="{4E9293D1-1A86-4B99-9B04-CFF4916D6796}" srcOrd="0" destOrd="0" presId="urn:microsoft.com/office/officeart/2005/8/layout/hierarchy2"/>
    <dgm:cxn modelId="{B6E57A59-43D1-4FE0-84E6-3311F8C70CD3}" type="presParOf" srcId="{4E9293D1-1A86-4B99-9B04-CFF4916D6796}" destId="{93DA86A1-1C18-4EC7-86CC-6C575A6B1095}" srcOrd="0" destOrd="0" presId="urn:microsoft.com/office/officeart/2005/8/layout/hierarchy2"/>
    <dgm:cxn modelId="{89B2F717-2663-483E-8D59-EBD6884F091E}" type="presParOf" srcId="{12295D74-B285-4DE9-A684-7B6233F8848F}" destId="{6ED0C1CA-9254-4542-9716-097A7DBA899D}" srcOrd="1" destOrd="0" presId="urn:microsoft.com/office/officeart/2005/8/layout/hierarchy2"/>
    <dgm:cxn modelId="{51291EAB-FB6B-41B3-8F32-0A8BD9104778}" type="presParOf" srcId="{6ED0C1CA-9254-4542-9716-097A7DBA899D}" destId="{4AD063C5-2A85-4E83-B0EE-264F410E5D49}" srcOrd="0" destOrd="0" presId="urn:microsoft.com/office/officeart/2005/8/layout/hierarchy2"/>
    <dgm:cxn modelId="{6536813D-AEB6-4922-B42F-C8978021A6B1}" type="presParOf" srcId="{6ED0C1CA-9254-4542-9716-097A7DBA899D}" destId="{3027B0A2-A06D-4706-A7A2-FD65A379C252}" srcOrd="1" destOrd="0" presId="urn:microsoft.com/office/officeart/2005/8/layout/hierarchy2"/>
    <dgm:cxn modelId="{9E34F644-75A5-4A0E-9F96-0CDCF7230348}" type="presParOf" srcId="{12295D74-B285-4DE9-A684-7B6233F8848F}" destId="{8959A07F-3689-48DF-A31E-50E593E08188}" srcOrd="2" destOrd="0" presId="urn:microsoft.com/office/officeart/2005/8/layout/hierarchy2"/>
    <dgm:cxn modelId="{0D525300-0906-492E-8983-5B63CB2A6595}" type="presParOf" srcId="{8959A07F-3689-48DF-A31E-50E593E08188}" destId="{CF9C27FD-F4DA-42B3-B987-2E3880D6CBFD}" srcOrd="0" destOrd="0" presId="urn:microsoft.com/office/officeart/2005/8/layout/hierarchy2"/>
    <dgm:cxn modelId="{04390C32-FD36-4980-BE9A-B692A6E0EE31}" type="presParOf" srcId="{12295D74-B285-4DE9-A684-7B6233F8848F}" destId="{5F167B0E-AE0F-4758-AAF2-0887224D975C}" srcOrd="3" destOrd="0" presId="urn:microsoft.com/office/officeart/2005/8/layout/hierarchy2"/>
    <dgm:cxn modelId="{E0DFD97C-4F6F-4C4A-A280-D94DC94CDA72}" type="presParOf" srcId="{5F167B0E-AE0F-4758-AAF2-0887224D975C}" destId="{493E2CB2-3D13-401D-AAB8-0DF4D7C695E0}" srcOrd="0" destOrd="0" presId="urn:microsoft.com/office/officeart/2005/8/layout/hierarchy2"/>
    <dgm:cxn modelId="{F04DA5CE-833C-4473-BD47-5669665B62D1}" type="presParOf" srcId="{5F167B0E-AE0F-4758-AAF2-0887224D975C}" destId="{208876E9-6773-49D1-8C57-573BB03654E6}" srcOrd="1" destOrd="0" presId="urn:microsoft.com/office/officeart/2005/8/layout/hierarchy2"/>
    <dgm:cxn modelId="{CC132A6F-865C-412C-ADAF-2AFA7F8A26E8}" type="presParOf" srcId="{12295D74-B285-4DE9-A684-7B6233F8848F}" destId="{C7AA50B0-E862-4A9A-A611-B997A8CA3EA2}" srcOrd="4" destOrd="0" presId="urn:microsoft.com/office/officeart/2005/8/layout/hierarchy2"/>
    <dgm:cxn modelId="{AC979361-EFA1-43B3-8272-0AA01CC50E8B}" type="presParOf" srcId="{C7AA50B0-E862-4A9A-A611-B997A8CA3EA2}" destId="{B2173E12-16B1-4214-BAC3-4C024A90A601}" srcOrd="0" destOrd="0" presId="urn:microsoft.com/office/officeart/2005/8/layout/hierarchy2"/>
    <dgm:cxn modelId="{8453B29C-8F5B-450A-8A51-AFC0B631FBD2}" type="presParOf" srcId="{12295D74-B285-4DE9-A684-7B6233F8848F}" destId="{567B9A43-1E6F-4398-807E-DDC83FD496FE}" srcOrd="5" destOrd="0" presId="urn:microsoft.com/office/officeart/2005/8/layout/hierarchy2"/>
    <dgm:cxn modelId="{7421AAF8-E995-4136-B856-C7AA8B1F0CCC}" type="presParOf" srcId="{567B9A43-1E6F-4398-807E-DDC83FD496FE}" destId="{E29E566B-1CEB-44A8-BD3C-5173EFD9E2CA}" srcOrd="0" destOrd="0" presId="urn:microsoft.com/office/officeart/2005/8/layout/hierarchy2"/>
    <dgm:cxn modelId="{A54F40BA-F979-445D-BDE9-DAAC3427EA93}" type="presParOf" srcId="{567B9A43-1E6F-4398-807E-DDC83FD496FE}" destId="{874E270E-AD55-44BF-9D62-A3F1ACB9667F}" srcOrd="1" destOrd="0" presId="urn:microsoft.com/office/officeart/2005/8/layout/hierarchy2"/>
    <dgm:cxn modelId="{0DC8FF18-7F9F-4C69-80E2-A8CC53C32D9C}" type="presParOf" srcId="{80F00BBD-DE0A-47A2-9395-947FCB6FF9AA}" destId="{FF3B36E8-4BE7-44F0-B6E5-5B4A23D8BC70}" srcOrd="2" destOrd="0" presId="urn:microsoft.com/office/officeart/2005/8/layout/hierarchy2"/>
    <dgm:cxn modelId="{9FA61FFE-F3D0-4E6E-BF12-F7D13C930BAC}" type="presParOf" srcId="{FF3B36E8-4BE7-44F0-B6E5-5B4A23D8BC70}" destId="{60252164-8FB6-499B-B634-F74E32A881E1}" srcOrd="0" destOrd="0" presId="urn:microsoft.com/office/officeart/2005/8/layout/hierarchy2"/>
    <dgm:cxn modelId="{B47C558E-30FE-4221-9D02-85E6B13B33DD}" type="presParOf" srcId="{80F00BBD-DE0A-47A2-9395-947FCB6FF9AA}" destId="{AA0A7082-61F6-4A71-8FD0-0E29EFD7BE5D}" srcOrd="3" destOrd="0" presId="urn:microsoft.com/office/officeart/2005/8/layout/hierarchy2"/>
    <dgm:cxn modelId="{2FDAFAEF-547A-4B9E-AB5D-00DF8FB204AF}" type="presParOf" srcId="{AA0A7082-61F6-4A71-8FD0-0E29EFD7BE5D}" destId="{796A1258-609D-46DD-83DF-D86BF0390400}" srcOrd="0" destOrd="0" presId="urn:microsoft.com/office/officeart/2005/8/layout/hierarchy2"/>
    <dgm:cxn modelId="{452CEA10-560F-46A7-9814-C0D70BF4256F}" type="presParOf" srcId="{AA0A7082-61F6-4A71-8FD0-0E29EFD7BE5D}" destId="{7B609A95-8CA8-4E81-87C0-EDA33F3199E5}" srcOrd="1" destOrd="0" presId="urn:microsoft.com/office/officeart/2005/8/layout/hierarchy2"/>
    <dgm:cxn modelId="{084D850B-CFBC-45E5-BBFB-5828AF6FF107}" type="presParOf" srcId="{7B609A95-8CA8-4E81-87C0-EDA33F3199E5}" destId="{BD7AD2AF-E8F7-4D9D-8E28-47CEEB14540F}" srcOrd="0" destOrd="0" presId="urn:microsoft.com/office/officeart/2005/8/layout/hierarchy2"/>
    <dgm:cxn modelId="{8D1A6DE5-5AB2-4294-B4B4-E639FF1A1D54}" type="presParOf" srcId="{BD7AD2AF-E8F7-4D9D-8E28-47CEEB14540F}" destId="{D58E74BE-CF32-442E-ABA0-BCFD4A56767A}" srcOrd="0" destOrd="0" presId="urn:microsoft.com/office/officeart/2005/8/layout/hierarchy2"/>
    <dgm:cxn modelId="{2C04951C-050B-4D28-8213-0C8E04FCDE82}" type="presParOf" srcId="{7B609A95-8CA8-4E81-87C0-EDA33F3199E5}" destId="{8A5E8CDD-F593-47C5-9AE2-89288E030377}" srcOrd="1" destOrd="0" presId="urn:microsoft.com/office/officeart/2005/8/layout/hierarchy2"/>
    <dgm:cxn modelId="{D14B0ED6-A30A-415F-A415-481E5513AA50}" type="presParOf" srcId="{8A5E8CDD-F593-47C5-9AE2-89288E030377}" destId="{772F5854-D121-4E22-9A05-F1D853DCCFF4}" srcOrd="0" destOrd="0" presId="urn:microsoft.com/office/officeart/2005/8/layout/hierarchy2"/>
    <dgm:cxn modelId="{07E696E1-1D9D-4A56-AB87-6637323DE7BA}" type="presParOf" srcId="{8A5E8CDD-F593-47C5-9AE2-89288E030377}" destId="{2A850C68-F8BE-425F-ABCE-58C97D89974A}" srcOrd="1" destOrd="0" presId="urn:microsoft.com/office/officeart/2005/8/layout/hierarchy2"/>
    <dgm:cxn modelId="{C914FE54-B201-44E8-B57C-57DBE92D5CE3}" type="presParOf" srcId="{2A850C68-F8BE-425F-ABCE-58C97D89974A}" destId="{C70A046A-AA13-4D47-89E2-3E6DD59AFE74}" srcOrd="0" destOrd="0" presId="urn:microsoft.com/office/officeart/2005/8/layout/hierarchy2"/>
    <dgm:cxn modelId="{EEFB9EB0-E444-4D15-AF8D-3C3E9EDFF426}" type="presParOf" srcId="{C70A046A-AA13-4D47-89E2-3E6DD59AFE74}" destId="{BC523B8F-E22C-425E-8ECC-733EF0B03B67}" srcOrd="0" destOrd="0" presId="urn:microsoft.com/office/officeart/2005/8/layout/hierarchy2"/>
    <dgm:cxn modelId="{F18AA9FA-83E4-4B36-B45F-D37C45C053F5}" type="presParOf" srcId="{2A850C68-F8BE-425F-ABCE-58C97D89974A}" destId="{7CAEEC9F-2C56-458E-95A0-8E68887E41AF}" srcOrd="1" destOrd="0" presId="urn:microsoft.com/office/officeart/2005/8/layout/hierarchy2"/>
    <dgm:cxn modelId="{D6688D7F-711E-413C-AFD0-0108DE26B36B}" type="presParOf" srcId="{7CAEEC9F-2C56-458E-95A0-8E68887E41AF}" destId="{4656893F-74E2-4E5C-A02A-785BEAD5ADC3}" srcOrd="0" destOrd="0" presId="urn:microsoft.com/office/officeart/2005/8/layout/hierarchy2"/>
    <dgm:cxn modelId="{274D57A1-9CD2-4148-BF7F-438A3D088FDD}" type="presParOf" srcId="{7CAEEC9F-2C56-458E-95A0-8E68887E41AF}" destId="{3EB34C5D-3F30-450F-AB7F-F649974A9280}" srcOrd="1" destOrd="0" presId="urn:microsoft.com/office/officeart/2005/8/layout/hierarchy2"/>
    <dgm:cxn modelId="{3D54A9A2-1BFB-4FFE-BE47-DAC2A2BD9A31}" type="presParOf" srcId="{3EB34C5D-3F30-450F-AB7F-F649974A9280}" destId="{DFBE0404-7DF2-47A1-AC19-74A330E9C09B}" srcOrd="0" destOrd="0" presId="urn:microsoft.com/office/officeart/2005/8/layout/hierarchy2"/>
    <dgm:cxn modelId="{78834144-AFC5-4324-A8BE-5EB706B1FB6D}" type="presParOf" srcId="{DFBE0404-7DF2-47A1-AC19-74A330E9C09B}" destId="{AA4A2E96-5971-4927-AF58-A7342E9D0424}" srcOrd="0" destOrd="0" presId="urn:microsoft.com/office/officeart/2005/8/layout/hierarchy2"/>
    <dgm:cxn modelId="{76B11DF0-475A-49D1-B666-C8DD12F6911A}" type="presParOf" srcId="{3EB34C5D-3F30-450F-AB7F-F649974A9280}" destId="{50701991-06CB-46FF-9B98-ADF8FB33F190}" srcOrd="1" destOrd="0" presId="urn:microsoft.com/office/officeart/2005/8/layout/hierarchy2"/>
    <dgm:cxn modelId="{DB63FEDA-D338-4B9B-8760-BCF56E66B6A7}" type="presParOf" srcId="{50701991-06CB-46FF-9B98-ADF8FB33F190}" destId="{38B16C56-9307-4590-B8B9-6C4D590C5A47}" srcOrd="0" destOrd="0" presId="urn:microsoft.com/office/officeart/2005/8/layout/hierarchy2"/>
    <dgm:cxn modelId="{74916A7C-68BB-450C-BAE6-9C877E51D056}" type="presParOf" srcId="{50701991-06CB-46FF-9B98-ADF8FB33F190}" destId="{57AA6990-AF08-47B2-B6EB-02194E62B3FC}" srcOrd="1" destOrd="0" presId="urn:microsoft.com/office/officeart/2005/8/layout/hierarchy2"/>
    <dgm:cxn modelId="{7E971A55-9A21-4A40-A461-2DB7A0AD296D}" type="presParOf" srcId="{7B609A95-8CA8-4E81-87C0-EDA33F3199E5}" destId="{84D2FF29-67C6-4A3E-9268-6025FFD91171}" srcOrd="2" destOrd="0" presId="urn:microsoft.com/office/officeart/2005/8/layout/hierarchy2"/>
    <dgm:cxn modelId="{C93C2407-FB11-4E26-8730-D33345C146FE}" type="presParOf" srcId="{84D2FF29-67C6-4A3E-9268-6025FFD91171}" destId="{A9C96A9D-BDDB-4580-BD3F-3B560C6E054D}" srcOrd="0" destOrd="0" presId="urn:microsoft.com/office/officeart/2005/8/layout/hierarchy2"/>
    <dgm:cxn modelId="{AD188B14-0275-45CD-BB71-1538AC8254A1}" type="presParOf" srcId="{7B609A95-8CA8-4E81-87C0-EDA33F3199E5}" destId="{0EBDB353-5A86-4258-A0DE-C97B0933EB0C}" srcOrd="3" destOrd="0" presId="urn:microsoft.com/office/officeart/2005/8/layout/hierarchy2"/>
    <dgm:cxn modelId="{8432950F-4C0E-4E15-961A-5C214FA5146A}" type="presParOf" srcId="{0EBDB353-5A86-4258-A0DE-C97B0933EB0C}" destId="{B89C8050-2E7B-4DB8-A02A-80E67622B30D}" srcOrd="0" destOrd="0" presId="urn:microsoft.com/office/officeart/2005/8/layout/hierarchy2"/>
    <dgm:cxn modelId="{4CB72539-191A-4185-95FA-2C5D359B2F06}" type="presParOf" srcId="{0EBDB353-5A86-4258-A0DE-C97B0933EB0C}" destId="{1E958969-DDA9-4A4A-B83B-E8FB819EEE3B}" srcOrd="1" destOrd="0" presId="urn:microsoft.com/office/officeart/2005/8/layout/hierarchy2"/>
    <dgm:cxn modelId="{C1151987-D4A2-4352-8CB9-FDC1F484F3DA}" type="presParOf" srcId="{1E958969-DDA9-4A4A-B83B-E8FB819EEE3B}" destId="{E2B7051E-8D8B-47CD-A3F3-72522784D564}" srcOrd="0" destOrd="0" presId="urn:microsoft.com/office/officeart/2005/8/layout/hierarchy2"/>
    <dgm:cxn modelId="{EE098A55-DC81-4478-BB25-D48969808AA7}" type="presParOf" srcId="{E2B7051E-8D8B-47CD-A3F3-72522784D564}" destId="{BEA6260D-2FF4-4C8F-AE83-CFFCA61AA332}" srcOrd="0" destOrd="0" presId="urn:microsoft.com/office/officeart/2005/8/layout/hierarchy2"/>
    <dgm:cxn modelId="{0E78CA10-58CB-4808-B4EB-A3C4DF28866D}" type="presParOf" srcId="{1E958969-DDA9-4A4A-B83B-E8FB819EEE3B}" destId="{01572112-E80F-4294-9434-69584C6A0EBC}" srcOrd="1" destOrd="0" presId="urn:microsoft.com/office/officeart/2005/8/layout/hierarchy2"/>
    <dgm:cxn modelId="{53B3B8E9-EDDD-449A-A348-73AB13FB0846}" type="presParOf" srcId="{01572112-E80F-4294-9434-69584C6A0EBC}" destId="{AEC8CB72-1592-40ED-A80D-DB09974355C8}" srcOrd="0" destOrd="0" presId="urn:microsoft.com/office/officeart/2005/8/layout/hierarchy2"/>
    <dgm:cxn modelId="{72F6B699-D825-450C-9467-5AE2123A0C83}" type="presParOf" srcId="{01572112-E80F-4294-9434-69584C6A0EBC}" destId="{8FD25F4B-D71C-441C-81F3-1AB66B1DDCBD}" srcOrd="1" destOrd="0" presId="urn:microsoft.com/office/officeart/2005/8/layout/hierarchy2"/>
    <dgm:cxn modelId="{354597D4-7EF0-4FCA-B65A-1D9BE84881FB}" type="presParOf" srcId="{8FD25F4B-D71C-441C-81F3-1AB66B1DDCBD}" destId="{EB1E3F76-F188-41DB-847B-6A9CC091D1BD}" srcOrd="0" destOrd="0" presId="urn:microsoft.com/office/officeart/2005/8/layout/hierarchy2"/>
    <dgm:cxn modelId="{3E98E372-6226-4810-98DE-1DF6FB6F69F0}" type="presParOf" srcId="{EB1E3F76-F188-41DB-847B-6A9CC091D1BD}" destId="{E1171B54-090A-42D5-A845-5A270A1E52F4}" srcOrd="0" destOrd="0" presId="urn:microsoft.com/office/officeart/2005/8/layout/hierarchy2"/>
    <dgm:cxn modelId="{9E2035E3-01EB-4F39-9FAC-C536AA52BEDA}" type="presParOf" srcId="{8FD25F4B-D71C-441C-81F3-1AB66B1DDCBD}" destId="{1318708B-CB89-4214-AAB2-6E5A81EA1010}" srcOrd="1" destOrd="0" presId="urn:microsoft.com/office/officeart/2005/8/layout/hierarchy2"/>
    <dgm:cxn modelId="{B60AD11F-EC8A-468F-B92A-C4DFFDD1EA6D}" type="presParOf" srcId="{1318708B-CB89-4214-AAB2-6E5A81EA1010}" destId="{570EC43C-05CC-44C1-9CF2-E43BF6EDCFCF}" srcOrd="0" destOrd="0" presId="urn:microsoft.com/office/officeart/2005/8/layout/hierarchy2"/>
    <dgm:cxn modelId="{53F8ECB8-E839-4971-A711-6FD1339B3D5A}" type="presParOf" srcId="{1318708B-CB89-4214-AAB2-6E5A81EA1010}" destId="{9FAB9330-2605-42E2-9930-FA4BEF4AB5C2}" srcOrd="1" destOrd="0" presId="urn:microsoft.com/office/officeart/2005/8/layout/hierarchy2"/>
    <dgm:cxn modelId="{D6352F42-58BC-4210-9EFF-BAEB8164A466}" type="presParOf" srcId="{7B609A95-8CA8-4E81-87C0-EDA33F3199E5}" destId="{C1E8C9F2-22C2-4E08-8C70-EF312E285DDC}" srcOrd="4" destOrd="0" presId="urn:microsoft.com/office/officeart/2005/8/layout/hierarchy2"/>
    <dgm:cxn modelId="{C416F529-0ED5-4903-8B05-2E11CDA712F2}" type="presParOf" srcId="{C1E8C9F2-22C2-4E08-8C70-EF312E285DDC}" destId="{BF0A32B1-C8C3-4A62-96EF-3352C3C16D63}" srcOrd="0" destOrd="0" presId="urn:microsoft.com/office/officeart/2005/8/layout/hierarchy2"/>
    <dgm:cxn modelId="{112BEACE-4233-488A-A67A-E609251EA978}" type="presParOf" srcId="{7B609A95-8CA8-4E81-87C0-EDA33F3199E5}" destId="{EB7DD53B-15B3-4B97-AA01-CFB195E08671}" srcOrd="5" destOrd="0" presId="urn:microsoft.com/office/officeart/2005/8/layout/hierarchy2"/>
    <dgm:cxn modelId="{7906E0CC-4F2F-4E85-9280-2C969453F312}" type="presParOf" srcId="{EB7DD53B-15B3-4B97-AA01-CFB195E08671}" destId="{B34F5BF8-BC79-417B-9F98-22C2C69F05C8}" srcOrd="0" destOrd="0" presId="urn:microsoft.com/office/officeart/2005/8/layout/hierarchy2"/>
    <dgm:cxn modelId="{8B8EC9D6-73C7-4A76-B915-B3609F7EEB6A}" type="presParOf" srcId="{EB7DD53B-15B3-4B97-AA01-CFB195E08671}" destId="{35D8231F-B3FC-49A5-8C6B-7AC4191B09EA}" srcOrd="1" destOrd="0" presId="urn:microsoft.com/office/officeart/2005/8/layout/hierarchy2"/>
    <dgm:cxn modelId="{C03DC022-12F5-4145-BFE0-8A96BCB9FF74}" type="presParOf" srcId="{35D8231F-B3FC-49A5-8C6B-7AC4191B09EA}" destId="{BF1D176C-E27C-4D44-9FEF-7872EAFDF276}" srcOrd="0" destOrd="0" presId="urn:microsoft.com/office/officeart/2005/8/layout/hierarchy2"/>
    <dgm:cxn modelId="{9D008CC7-910F-4C72-988B-B0A2B0A565AA}" type="presParOf" srcId="{BF1D176C-E27C-4D44-9FEF-7872EAFDF276}" destId="{7C1F6845-ADDD-43CB-8185-7C2AEC964F9B}" srcOrd="0" destOrd="0" presId="urn:microsoft.com/office/officeart/2005/8/layout/hierarchy2"/>
    <dgm:cxn modelId="{73A8DF98-3811-4C05-A333-0323E840E864}" type="presParOf" srcId="{35D8231F-B3FC-49A5-8C6B-7AC4191B09EA}" destId="{8C4689DF-5F58-4492-A229-A4AED260FA1E}" srcOrd="1" destOrd="0" presId="urn:microsoft.com/office/officeart/2005/8/layout/hierarchy2"/>
    <dgm:cxn modelId="{BBACF791-5300-416A-B3D3-A800B81FFCA6}" type="presParOf" srcId="{8C4689DF-5F58-4492-A229-A4AED260FA1E}" destId="{5266D295-1053-4F10-8505-AD4EC70B8DE9}" srcOrd="0" destOrd="0" presId="urn:microsoft.com/office/officeart/2005/8/layout/hierarchy2"/>
    <dgm:cxn modelId="{126C3745-4DE4-402B-AF27-2D3D2D94D9D4}" type="presParOf" srcId="{8C4689DF-5F58-4492-A229-A4AED260FA1E}" destId="{F45512B5-DBFF-4613-A626-63CB55F158BC}" srcOrd="1" destOrd="0" presId="urn:microsoft.com/office/officeart/2005/8/layout/hierarchy2"/>
    <dgm:cxn modelId="{8DEB4CE2-171F-460A-AA9C-E7529AD2EA3E}" type="presParOf" srcId="{F45512B5-DBFF-4613-A626-63CB55F158BC}" destId="{09871953-C360-46B1-8ECA-AD77FCE8DE5C}" srcOrd="0" destOrd="0" presId="urn:microsoft.com/office/officeart/2005/8/layout/hierarchy2"/>
    <dgm:cxn modelId="{A7F0C702-7DCB-47E9-8D9F-C81130E4E6AA}" type="presParOf" srcId="{09871953-C360-46B1-8ECA-AD77FCE8DE5C}" destId="{01E99959-9CAA-47D1-8F72-85AE25E34C2F}" srcOrd="0" destOrd="0" presId="urn:microsoft.com/office/officeart/2005/8/layout/hierarchy2"/>
    <dgm:cxn modelId="{26888578-AB73-4869-91D1-606647FF0D89}" type="presParOf" srcId="{F45512B5-DBFF-4613-A626-63CB55F158BC}" destId="{C0EAC9C2-CEA1-4A19-AB73-F9C12D5CA076}" srcOrd="1" destOrd="0" presId="urn:microsoft.com/office/officeart/2005/8/layout/hierarchy2"/>
    <dgm:cxn modelId="{F0454032-CC3B-4D8C-9589-35686C4B41E0}" type="presParOf" srcId="{C0EAC9C2-CEA1-4A19-AB73-F9C12D5CA076}" destId="{842D9B25-DB47-460A-86A2-C4A64D21CE85}" srcOrd="0" destOrd="0" presId="urn:microsoft.com/office/officeart/2005/8/layout/hierarchy2"/>
    <dgm:cxn modelId="{A92A96AD-EAD0-4AC3-ACEC-406A0885EB30}" type="presParOf" srcId="{C0EAC9C2-CEA1-4A19-AB73-F9C12D5CA076}" destId="{9C951E26-0FF2-4E15-B989-2330E29EE000}" srcOrd="1" destOrd="0" presId="urn:microsoft.com/office/officeart/2005/8/layout/hierarchy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A81B94-1AEE-4202-93FF-2D623AA19819}">
      <dsp:nvSpPr>
        <dsp:cNvPr id="0" name=""/>
        <dsp:cNvSpPr/>
      </dsp:nvSpPr>
      <dsp:spPr>
        <a:xfrm>
          <a:off x="458424" y="1443835"/>
          <a:ext cx="1002824" cy="5014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err="1"/>
            <a:t>MiCAR</a:t>
          </a:r>
          <a:endParaRPr lang="en-IE" sz="1400" kern="1200" dirty="0"/>
        </a:p>
      </dsp:txBody>
      <dsp:txXfrm>
        <a:off x="473110" y="1458521"/>
        <a:ext cx="973452" cy="472040"/>
      </dsp:txXfrm>
    </dsp:sp>
    <dsp:sp modelId="{87524E61-F020-4E05-BCDF-7A9F32796556}">
      <dsp:nvSpPr>
        <dsp:cNvPr id="0" name=""/>
        <dsp:cNvSpPr/>
      </dsp:nvSpPr>
      <dsp:spPr>
        <a:xfrm rot="17692822">
          <a:off x="1185101" y="1248758"/>
          <a:ext cx="953425" cy="26630"/>
        </a:xfrm>
        <a:custGeom>
          <a:avLst/>
          <a:gdLst/>
          <a:ahLst/>
          <a:cxnLst/>
          <a:rect l="0" t="0" r="0" b="0"/>
          <a:pathLst>
            <a:path>
              <a:moveTo>
                <a:pt x="0" y="13315"/>
              </a:moveTo>
              <a:lnTo>
                <a:pt x="953425" y="133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1637978" y="1238237"/>
        <a:ext cx="47671" cy="47671"/>
      </dsp:txXfrm>
    </dsp:sp>
    <dsp:sp modelId="{77BF93A3-D65C-4FBB-9FBC-849D9A344EF4}">
      <dsp:nvSpPr>
        <dsp:cNvPr id="0" name=""/>
        <dsp:cNvSpPr/>
      </dsp:nvSpPr>
      <dsp:spPr>
        <a:xfrm>
          <a:off x="1862378" y="578899"/>
          <a:ext cx="1002824" cy="501412"/>
        </a:xfrm>
        <a:prstGeom prst="roundRect">
          <a:avLst>
            <a:gd name="adj" fmla="val 10000"/>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Issuers</a:t>
          </a:r>
          <a:endParaRPr lang="en-IE" sz="1400" kern="1200" dirty="0"/>
        </a:p>
      </dsp:txBody>
      <dsp:txXfrm>
        <a:off x="1877064" y="593585"/>
        <a:ext cx="973452" cy="472040"/>
      </dsp:txXfrm>
    </dsp:sp>
    <dsp:sp modelId="{4E9293D1-1A86-4B99-9B04-CFF4916D6796}">
      <dsp:nvSpPr>
        <dsp:cNvPr id="0" name=""/>
        <dsp:cNvSpPr/>
      </dsp:nvSpPr>
      <dsp:spPr>
        <a:xfrm rot="18289469">
          <a:off x="2714555" y="527978"/>
          <a:ext cx="702424" cy="26630"/>
        </a:xfrm>
        <a:custGeom>
          <a:avLst/>
          <a:gdLst/>
          <a:ahLst/>
          <a:cxnLst/>
          <a:rect l="0" t="0" r="0" b="0"/>
          <a:pathLst>
            <a:path>
              <a:moveTo>
                <a:pt x="0" y="13315"/>
              </a:moveTo>
              <a:lnTo>
                <a:pt x="702424"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048207" y="523732"/>
        <a:ext cx="35121" cy="35121"/>
      </dsp:txXfrm>
    </dsp:sp>
    <dsp:sp modelId="{4AD063C5-2A85-4E83-B0EE-264F410E5D49}">
      <dsp:nvSpPr>
        <dsp:cNvPr id="0" name=""/>
        <dsp:cNvSpPr/>
      </dsp:nvSpPr>
      <dsp:spPr>
        <a:xfrm>
          <a:off x="3266332" y="2275"/>
          <a:ext cx="1002824" cy="501412"/>
        </a:xfrm>
        <a:prstGeom prst="roundRect">
          <a:avLst>
            <a:gd name="adj" fmla="val 10000"/>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CA</a:t>
          </a:r>
          <a:endParaRPr lang="en-IE" sz="1400" kern="1200" dirty="0"/>
        </a:p>
      </dsp:txBody>
      <dsp:txXfrm>
        <a:off x="3281018" y="16961"/>
        <a:ext cx="973452" cy="472040"/>
      </dsp:txXfrm>
    </dsp:sp>
    <dsp:sp modelId="{8959A07F-3689-48DF-A31E-50E593E08188}">
      <dsp:nvSpPr>
        <dsp:cNvPr id="0" name=""/>
        <dsp:cNvSpPr/>
      </dsp:nvSpPr>
      <dsp:spPr>
        <a:xfrm>
          <a:off x="2865203" y="816290"/>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055739" y="819577"/>
        <a:ext cx="20056" cy="20056"/>
      </dsp:txXfrm>
    </dsp:sp>
    <dsp:sp modelId="{493E2CB2-3D13-401D-AAB8-0DF4D7C695E0}">
      <dsp:nvSpPr>
        <dsp:cNvPr id="0" name=""/>
        <dsp:cNvSpPr/>
      </dsp:nvSpPr>
      <dsp:spPr>
        <a:xfrm>
          <a:off x="3266332" y="578899"/>
          <a:ext cx="1002824" cy="501412"/>
        </a:xfrm>
        <a:prstGeom prst="roundRect">
          <a:avLst>
            <a:gd name="adj" fmla="val 10000"/>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ART</a:t>
          </a:r>
          <a:endParaRPr lang="en-IE" sz="1400" kern="1200" dirty="0"/>
        </a:p>
      </dsp:txBody>
      <dsp:txXfrm>
        <a:off x="3281018" y="593585"/>
        <a:ext cx="973452" cy="472040"/>
      </dsp:txXfrm>
    </dsp:sp>
    <dsp:sp modelId="{C7AA50B0-E862-4A9A-A611-B997A8CA3EA2}">
      <dsp:nvSpPr>
        <dsp:cNvPr id="0" name=""/>
        <dsp:cNvSpPr/>
      </dsp:nvSpPr>
      <dsp:spPr>
        <a:xfrm rot="3310531">
          <a:off x="2714555" y="1104602"/>
          <a:ext cx="702424" cy="26630"/>
        </a:xfrm>
        <a:custGeom>
          <a:avLst/>
          <a:gdLst/>
          <a:ahLst/>
          <a:cxnLst/>
          <a:rect l="0" t="0" r="0" b="0"/>
          <a:pathLst>
            <a:path>
              <a:moveTo>
                <a:pt x="0" y="13315"/>
              </a:moveTo>
              <a:lnTo>
                <a:pt x="702424"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048207" y="1100356"/>
        <a:ext cx="35121" cy="35121"/>
      </dsp:txXfrm>
    </dsp:sp>
    <dsp:sp modelId="{E29E566B-1CEB-44A8-BD3C-5173EFD9E2CA}">
      <dsp:nvSpPr>
        <dsp:cNvPr id="0" name=""/>
        <dsp:cNvSpPr/>
      </dsp:nvSpPr>
      <dsp:spPr>
        <a:xfrm>
          <a:off x="3266332" y="1155523"/>
          <a:ext cx="1002824" cy="501412"/>
        </a:xfrm>
        <a:prstGeom prst="roundRect">
          <a:avLst>
            <a:gd name="adj" fmla="val 10000"/>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EMT</a:t>
          </a:r>
          <a:endParaRPr lang="en-IE" sz="1400" kern="1200" dirty="0"/>
        </a:p>
      </dsp:txBody>
      <dsp:txXfrm>
        <a:off x="3281018" y="1170209"/>
        <a:ext cx="973452" cy="472040"/>
      </dsp:txXfrm>
    </dsp:sp>
    <dsp:sp modelId="{FF3B36E8-4BE7-44F0-B6E5-5B4A23D8BC70}">
      <dsp:nvSpPr>
        <dsp:cNvPr id="0" name=""/>
        <dsp:cNvSpPr/>
      </dsp:nvSpPr>
      <dsp:spPr>
        <a:xfrm rot="3907178">
          <a:off x="1185101" y="2113694"/>
          <a:ext cx="953425" cy="26630"/>
        </a:xfrm>
        <a:custGeom>
          <a:avLst/>
          <a:gdLst/>
          <a:ahLst/>
          <a:cxnLst/>
          <a:rect l="0" t="0" r="0" b="0"/>
          <a:pathLst>
            <a:path>
              <a:moveTo>
                <a:pt x="0" y="13315"/>
              </a:moveTo>
              <a:lnTo>
                <a:pt x="953425" y="133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1637978" y="2103173"/>
        <a:ext cx="47671" cy="47671"/>
      </dsp:txXfrm>
    </dsp:sp>
    <dsp:sp modelId="{796A1258-609D-46DD-83DF-D86BF0390400}">
      <dsp:nvSpPr>
        <dsp:cNvPr id="0" name=""/>
        <dsp:cNvSpPr/>
      </dsp:nvSpPr>
      <dsp:spPr>
        <a:xfrm>
          <a:off x="1862378" y="2308771"/>
          <a:ext cx="1002824" cy="501412"/>
        </a:xfrm>
        <a:prstGeom prst="roundRect">
          <a:avLst>
            <a:gd name="adj" fmla="val 10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CASPs</a:t>
          </a:r>
          <a:endParaRPr lang="en-IE" sz="1400" kern="1200" dirty="0"/>
        </a:p>
      </dsp:txBody>
      <dsp:txXfrm>
        <a:off x="1877064" y="2323457"/>
        <a:ext cx="973452" cy="472040"/>
      </dsp:txXfrm>
    </dsp:sp>
    <dsp:sp modelId="{BD7AD2AF-E8F7-4D9D-8E28-47CEEB14540F}">
      <dsp:nvSpPr>
        <dsp:cNvPr id="0" name=""/>
        <dsp:cNvSpPr/>
      </dsp:nvSpPr>
      <dsp:spPr>
        <a:xfrm rot="18289469">
          <a:off x="2714555" y="2257850"/>
          <a:ext cx="702424" cy="26630"/>
        </a:xfrm>
        <a:custGeom>
          <a:avLst/>
          <a:gdLst/>
          <a:ahLst/>
          <a:cxnLst/>
          <a:rect l="0" t="0" r="0" b="0"/>
          <a:pathLst>
            <a:path>
              <a:moveTo>
                <a:pt x="0" y="13315"/>
              </a:moveTo>
              <a:lnTo>
                <a:pt x="702424"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048207" y="2253604"/>
        <a:ext cx="35121" cy="35121"/>
      </dsp:txXfrm>
    </dsp:sp>
    <dsp:sp modelId="{772F5854-D121-4E22-9A05-F1D853DCCFF4}">
      <dsp:nvSpPr>
        <dsp:cNvPr id="0" name=""/>
        <dsp:cNvSpPr/>
      </dsp:nvSpPr>
      <dsp:spPr>
        <a:xfrm>
          <a:off x="3266332" y="1732147"/>
          <a:ext cx="1002824" cy="50141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Custody &amp; admin</a:t>
          </a:r>
          <a:endParaRPr lang="en-IE" sz="1400" kern="1200" dirty="0"/>
        </a:p>
      </dsp:txBody>
      <dsp:txXfrm>
        <a:off x="3281018" y="1746833"/>
        <a:ext cx="973452" cy="472040"/>
      </dsp:txXfrm>
    </dsp:sp>
    <dsp:sp modelId="{C70A046A-AA13-4D47-89E2-3E6DD59AFE74}">
      <dsp:nvSpPr>
        <dsp:cNvPr id="0" name=""/>
        <dsp:cNvSpPr/>
      </dsp:nvSpPr>
      <dsp:spPr>
        <a:xfrm>
          <a:off x="4269157" y="1969538"/>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4459693" y="1972825"/>
        <a:ext cx="20056" cy="20056"/>
      </dsp:txXfrm>
    </dsp:sp>
    <dsp:sp modelId="{4656893F-74E2-4E5C-A02A-785BEAD5ADC3}">
      <dsp:nvSpPr>
        <dsp:cNvPr id="0" name=""/>
        <dsp:cNvSpPr/>
      </dsp:nvSpPr>
      <dsp:spPr>
        <a:xfrm>
          <a:off x="4670286" y="1732147"/>
          <a:ext cx="1002824" cy="50141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Order execution</a:t>
          </a:r>
          <a:endParaRPr lang="en-IE" sz="1400" kern="1200" dirty="0"/>
        </a:p>
      </dsp:txBody>
      <dsp:txXfrm>
        <a:off x="4684972" y="1746833"/>
        <a:ext cx="973452" cy="472040"/>
      </dsp:txXfrm>
    </dsp:sp>
    <dsp:sp modelId="{DFBE0404-7DF2-47A1-AC19-74A330E9C09B}">
      <dsp:nvSpPr>
        <dsp:cNvPr id="0" name=""/>
        <dsp:cNvSpPr/>
      </dsp:nvSpPr>
      <dsp:spPr>
        <a:xfrm>
          <a:off x="5673111" y="1969538"/>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5863647" y="1972825"/>
        <a:ext cx="20056" cy="20056"/>
      </dsp:txXfrm>
    </dsp:sp>
    <dsp:sp modelId="{38B16C56-9307-4590-B8B9-6C4D590C5A47}">
      <dsp:nvSpPr>
        <dsp:cNvPr id="0" name=""/>
        <dsp:cNvSpPr/>
      </dsp:nvSpPr>
      <dsp:spPr>
        <a:xfrm>
          <a:off x="6074241" y="1732147"/>
          <a:ext cx="1002824" cy="50141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Reception / transmission</a:t>
          </a:r>
          <a:endParaRPr lang="en-IE" sz="1400" kern="1200" dirty="0"/>
        </a:p>
      </dsp:txBody>
      <dsp:txXfrm>
        <a:off x="6088927" y="1746833"/>
        <a:ext cx="973452" cy="472040"/>
      </dsp:txXfrm>
    </dsp:sp>
    <dsp:sp modelId="{84D2FF29-67C6-4A3E-9268-6025FFD91171}">
      <dsp:nvSpPr>
        <dsp:cNvPr id="0" name=""/>
        <dsp:cNvSpPr/>
      </dsp:nvSpPr>
      <dsp:spPr>
        <a:xfrm>
          <a:off x="2865203" y="2546162"/>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055739" y="2549449"/>
        <a:ext cx="20056" cy="20056"/>
      </dsp:txXfrm>
    </dsp:sp>
    <dsp:sp modelId="{B89C8050-2E7B-4DB8-A02A-80E67622B30D}">
      <dsp:nvSpPr>
        <dsp:cNvPr id="0" name=""/>
        <dsp:cNvSpPr/>
      </dsp:nvSpPr>
      <dsp:spPr>
        <a:xfrm>
          <a:off x="3266332" y="2308771"/>
          <a:ext cx="1002824" cy="501412"/>
        </a:xfrm>
        <a:prstGeom prst="roundRect">
          <a:avLst>
            <a:gd name="adj" fmla="val 1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Trading platform</a:t>
          </a:r>
          <a:endParaRPr lang="en-IE" sz="1400" kern="1200" dirty="0"/>
        </a:p>
      </dsp:txBody>
      <dsp:txXfrm>
        <a:off x="3281018" y="2323457"/>
        <a:ext cx="973452" cy="472040"/>
      </dsp:txXfrm>
    </dsp:sp>
    <dsp:sp modelId="{E2B7051E-8D8B-47CD-A3F3-72522784D564}">
      <dsp:nvSpPr>
        <dsp:cNvPr id="0" name=""/>
        <dsp:cNvSpPr/>
      </dsp:nvSpPr>
      <dsp:spPr>
        <a:xfrm>
          <a:off x="4269157" y="2546162"/>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4459693" y="2549449"/>
        <a:ext cx="20056" cy="20056"/>
      </dsp:txXfrm>
    </dsp:sp>
    <dsp:sp modelId="{AEC8CB72-1592-40ED-A80D-DB09974355C8}">
      <dsp:nvSpPr>
        <dsp:cNvPr id="0" name=""/>
        <dsp:cNvSpPr/>
      </dsp:nvSpPr>
      <dsp:spPr>
        <a:xfrm>
          <a:off x="4670286" y="2308771"/>
          <a:ext cx="1002824" cy="501412"/>
        </a:xfrm>
        <a:prstGeom prst="roundRect">
          <a:avLst>
            <a:gd name="adj" fmla="val 1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Placing</a:t>
          </a:r>
          <a:endParaRPr lang="en-IE" sz="1400" kern="1200" dirty="0"/>
        </a:p>
      </dsp:txBody>
      <dsp:txXfrm>
        <a:off x="4684972" y="2323457"/>
        <a:ext cx="973452" cy="472040"/>
      </dsp:txXfrm>
    </dsp:sp>
    <dsp:sp modelId="{EB1E3F76-F188-41DB-847B-6A9CC091D1BD}">
      <dsp:nvSpPr>
        <dsp:cNvPr id="0" name=""/>
        <dsp:cNvSpPr/>
      </dsp:nvSpPr>
      <dsp:spPr>
        <a:xfrm>
          <a:off x="5673111" y="2546162"/>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5863647" y="2549449"/>
        <a:ext cx="20056" cy="20056"/>
      </dsp:txXfrm>
    </dsp:sp>
    <dsp:sp modelId="{570EC43C-05CC-44C1-9CF2-E43BF6EDCFCF}">
      <dsp:nvSpPr>
        <dsp:cNvPr id="0" name=""/>
        <dsp:cNvSpPr/>
      </dsp:nvSpPr>
      <dsp:spPr>
        <a:xfrm>
          <a:off x="6074241" y="2308771"/>
          <a:ext cx="1002824" cy="501412"/>
        </a:xfrm>
        <a:prstGeom prst="roundRect">
          <a:avLst>
            <a:gd name="adj" fmla="val 1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Advice</a:t>
          </a:r>
          <a:endParaRPr lang="en-IE" sz="1400" kern="1200" dirty="0"/>
        </a:p>
      </dsp:txBody>
      <dsp:txXfrm>
        <a:off x="6088927" y="2323457"/>
        <a:ext cx="973452" cy="472040"/>
      </dsp:txXfrm>
    </dsp:sp>
    <dsp:sp modelId="{C1E8C9F2-22C2-4E08-8C70-EF312E285DDC}">
      <dsp:nvSpPr>
        <dsp:cNvPr id="0" name=""/>
        <dsp:cNvSpPr/>
      </dsp:nvSpPr>
      <dsp:spPr>
        <a:xfrm rot="3310531">
          <a:off x="2714555" y="2834474"/>
          <a:ext cx="702424" cy="26630"/>
        </a:xfrm>
        <a:custGeom>
          <a:avLst/>
          <a:gdLst/>
          <a:ahLst/>
          <a:cxnLst/>
          <a:rect l="0" t="0" r="0" b="0"/>
          <a:pathLst>
            <a:path>
              <a:moveTo>
                <a:pt x="0" y="13315"/>
              </a:moveTo>
              <a:lnTo>
                <a:pt x="702424"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048207" y="2830228"/>
        <a:ext cx="35121" cy="35121"/>
      </dsp:txXfrm>
    </dsp:sp>
    <dsp:sp modelId="{B34F5BF8-BC79-417B-9F98-22C2C69F05C8}">
      <dsp:nvSpPr>
        <dsp:cNvPr id="0" name=""/>
        <dsp:cNvSpPr/>
      </dsp:nvSpPr>
      <dsp:spPr>
        <a:xfrm>
          <a:off x="3266332" y="2885395"/>
          <a:ext cx="1002824" cy="50141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Exchange</a:t>
          </a:r>
          <a:endParaRPr lang="en-IE" sz="1400" kern="1200" dirty="0"/>
        </a:p>
      </dsp:txBody>
      <dsp:txXfrm>
        <a:off x="3281018" y="2900081"/>
        <a:ext cx="973452" cy="472040"/>
      </dsp:txXfrm>
    </dsp:sp>
    <dsp:sp modelId="{BF1D176C-E27C-4D44-9FEF-7872EAFDF276}">
      <dsp:nvSpPr>
        <dsp:cNvPr id="0" name=""/>
        <dsp:cNvSpPr/>
      </dsp:nvSpPr>
      <dsp:spPr>
        <a:xfrm>
          <a:off x="4269157" y="3122786"/>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4459693" y="3126073"/>
        <a:ext cx="20056" cy="20056"/>
      </dsp:txXfrm>
    </dsp:sp>
    <dsp:sp modelId="{5266D295-1053-4F10-8505-AD4EC70B8DE9}">
      <dsp:nvSpPr>
        <dsp:cNvPr id="0" name=""/>
        <dsp:cNvSpPr/>
      </dsp:nvSpPr>
      <dsp:spPr>
        <a:xfrm>
          <a:off x="4670286" y="2885395"/>
          <a:ext cx="1002824" cy="50141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Transfer</a:t>
          </a:r>
          <a:endParaRPr lang="en-IE" sz="1400" kern="1200" dirty="0"/>
        </a:p>
      </dsp:txBody>
      <dsp:txXfrm>
        <a:off x="4684972" y="2900081"/>
        <a:ext cx="973452" cy="472040"/>
      </dsp:txXfrm>
    </dsp:sp>
    <dsp:sp modelId="{09871953-C360-46B1-8ECA-AD77FCE8DE5C}">
      <dsp:nvSpPr>
        <dsp:cNvPr id="0" name=""/>
        <dsp:cNvSpPr/>
      </dsp:nvSpPr>
      <dsp:spPr>
        <a:xfrm>
          <a:off x="5673111" y="3122786"/>
          <a:ext cx="401129" cy="26630"/>
        </a:xfrm>
        <a:custGeom>
          <a:avLst/>
          <a:gdLst/>
          <a:ahLst/>
          <a:cxnLst/>
          <a:rect l="0" t="0" r="0" b="0"/>
          <a:pathLst>
            <a:path>
              <a:moveTo>
                <a:pt x="0" y="13315"/>
              </a:moveTo>
              <a:lnTo>
                <a:pt x="401129" y="1331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5863647" y="3126073"/>
        <a:ext cx="20056" cy="20056"/>
      </dsp:txXfrm>
    </dsp:sp>
    <dsp:sp modelId="{842D9B25-DB47-460A-86A2-C4A64D21CE85}">
      <dsp:nvSpPr>
        <dsp:cNvPr id="0" name=""/>
        <dsp:cNvSpPr/>
      </dsp:nvSpPr>
      <dsp:spPr>
        <a:xfrm>
          <a:off x="6074241" y="2885395"/>
          <a:ext cx="1002824" cy="501412"/>
        </a:xfrm>
        <a:prstGeom prst="roundRect">
          <a:avLst>
            <a:gd name="adj" fmla="val 10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kern="1200" dirty="0"/>
            <a:t>Portfolio </a:t>
          </a:r>
          <a:r>
            <a:rPr lang="en-GB" sz="1400" kern="1200" dirty="0" err="1"/>
            <a:t>mgmt</a:t>
          </a:r>
          <a:endParaRPr lang="en-IE" sz="1400" kern="1200" dirty="0"/>
        </a:p>
      </dsp:txBody>
      <dsp:txXfrm>
        <a:off x="6088927" y="2900081"/>
        <a:ext cx="973452" cy="47204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575D2B-FC19-FB42-A875-AB44E3425BA0}" type="datetimeFigureOut">
              <a:rPr lang="en-DE" smtClean="0"/>
              <a:t>11/11/2025</a:t>
            </a:fld>
            <a:endParaRPr lang="en-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2F0E1D-251A-924A-87B1-334C502EC227}" type="slidenum">
              <a:rPr lang="en-DE" smtClean="0"/>
              <a:t>‹#›</a:t>
            </a:fld>
            <a:endParaRPr lang="en-DE"/>
          </a:p>
        </p:txBody>
      </p:sp>
    </p:spTree>
    <p:extLst>
      <p:ext uri="{BB962C8B-B14F-4D97-AF65-F5344CB8AC3E}">
        <p14:creationId xmlns:p14="http://schemas.microsoft.com/office/powerpoint/2010/main" val="1578163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3.sv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25.svg"/><Relationship Id="rId4" Type="http://schemas.openxmlformats.org/officeDocument/2006/relationships/image" Target="../media/image2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7.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Master" Target="../slideMasters/slideMaster1.xml"/><Relationship Id="rId5" Type="http://schemas.openxmlformats.org/officeDocument/2006/relationships/image" Target="../media/image29.png"/><Relationship Id="rId4" Type="http://schemas.openxmlformats.org/officeDocument/2006/relationships/image" Target="../media/image10.png"/></Relationships>
</file>

<file path=ppt/slideLayouts/_rels/slideLayout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3.png"/><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ba TITLE 1">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6008"/>
          <a:stretch/>
        </p:blipFill>
        <p:spPr>
          <a:xfrm>
            <a:off x="4292202" y="-1"/>
            <a:ext cx="4851797" cy="1982827"/>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57154" y="772160"/>
            <a:ext cx="1968876" cy="689452"/>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1" name="Picture 10">
            <a:extLst>
              <a:ext uri="{FF2B5EF4-FFF2-40B4-BE49-F238E27FC236}">
                <a16:creationId xmlns:a16="http://schemas.microsoft.com/office/drawing/2014/main" id="{CCA8A408-DE0B-46A4-BB2A-82EA2B8BF477}"/>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t="-19697"/>
          <a:stretch/>
        </p:blipFill>
        <p:spPr>
          <a:xfrm>
            <a:off x="4292203" y="1562577"/>
            <a:ext cx="4904951" cy="3580923"/>
          </a:xfrm>
          <a:prstGeom prst="rect">
            <a:avLst/>
          </a:prstGeom>
        </p:spPr>
      </p:pic>
    </p:spTree>
    <p:extLst>
      <p:ext uri="{BB962C8B-B14F-4D97-AF65-F5344CB8AC3E}">
        <p14:creationId xmlns:p14="http://schemas.microsoft.com/office/powerpoint/2010/main" val="2358209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ba 3x image/graph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4461" y="976313"/>
            <a:ext cx="8562613" cy="611705"/>
          </a:xfrm>
        </p:spPr>
        <p:txBody>
          <a:body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6205450" y="1683326"/>
            <a:ext cx="2701633" cy="2131927"/>
          </a:xfrm>
        </p:spPr>
        <p:txBody>
          <a:bodyPr/>
          <a:lstStyle/>
          <a:p>
            <a:r>
              <a:rPr lang="en-US"/>
              <a:t>Click icon to add picture</a:t>
            </a:r>
            <a:endParaRPr lang="en-DE"/>
          </a:p>
        </p:txBody>
      </p:sp>
      <p:sp>
        <p:nvSpPr>
          <p:cNvPr id="20" name="Picture Placeholder 8">
            <a:extLst>
              <a:ext uri="{FF2B5EF4-FFF2-40B4-BE49-F238E27FC236}">
                <a16:creationId xmlns:a16="http://schemas.microsoft.com/office/drawing/2014/main" id="{54203824-637A-91A2-88B2-CA919BE1207D}"/>
              </a:ext>
            </a:extLst>
          </p:cNvPr>
          <p:cNvSpPr>
            <a:spLocks noGrp="1"/>
          </p:cNvSpPr>
          <p:nvPr>
            <p:ph type="pic" sz="quarter" idx="14"/>
          </p:nvPr>
        </p:nvSpPr>
        <p:spPr>
          <a:xfrm>
            <a:off x="3274175" y="1683326"/>
            <a:ext cx="2701633" cy="2131927"/>
          </a:xfrm>
        </p:spPr>
        <p:txBody>
          <a:bodyPr/>
          <a:lstStyle/>
          <a:p>
            <a:r>
              <a:rPr lang="en-US"/>
              <a:t>Click icon to add picture</a:t>
            </a:r>
            <a:endParaRPr lang="en-DE"/>
          </a:p>
        </p:txBody>
      </p:sp>
      <p:sp>
        <p:nvSpPr>
          <p:cNvPr id="21" name="Picture Placeholder 8">
            <a:extLst>
              <a:ext uri="{FF2B5EF4-FFF2-40B4-BE49-F238E27FC236}">
                <a16:creationId xmlns:a16="http://schemas.microsoft.com/office/drawing/2014/main" id="{1EB339ED-5A3F-58DE-1149-DB171BECECCE}"/>
              </a:ext>
            </a:extLst>
          </p:cNvPr>
          <p:cNvSpPr>
            <a:spLocks noGrp="1"/>
          </p:cNvSpPr>
          <p:nvPr>
            <p:ph type="pic" sz="quarter" idx="15"/>
          </p:nvPr>
        </p:nvSpPr>
        <p:spPr>
          <a:xfrm>
            <a:off x="342900" y="1691926"/>
            <a:ext cx="2701633" cy="2131927"/>
          </a:xfrm>
        </p:spPr>
        <p:txBody>
          <a:bodyPr/>
          <a:lstStyle/>
          <a:p>
            <a:r>
              <a:rPr lang="en-US"/>
              <a:t>Click icon to add picture</a:t>
            </a:r>
            <a:endParaRPr lang="en-DE"/>
          </a:p>
        </p:txBody>
      </p:sp>
      <p:sp>
        <p:nvSpPr>
          <p:cNvPr id="25" name="Content Placeholder 2">
            <a:extLst>
              <a:ext uri="{FF2B5EF4-FFF2-40B4-BE49-F238E27FC236}">
                <a16:creationId xmlns:a16="http://schemas.microsoft.com/office/drawing/2014/main" id="{26F84BFD-D892-790C-1FF4-FA824262FA52}"/>
              </a:ext>
            </a:extLst>
          </p:cNvPr>
          <p:cNvSpPr>
            <a:spLocks noGrp="1"/>
          </p:cNvSpPr>
          <p:nvPr>
            <p:ph sz="half" idx="16"/>
          </p:nvPr>
        </p:nvSpPr>
        <p:spPr>
          <a:xfrm>
            <a:off x="344462" y="3845995"/>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6" name="Content Placeholder 2">
            <a:extLst>
              <a:ext uri="{FF2B5EF4-FFF2-40B4-BE49-F238E27FC236}">
                <a16:creationId xmlns:a16="http://schemas.microsoft.com/office/drawing/2014/main" id="{AC911F37-1C06-9DE7-AF0F-DC608ECEC5AE}"/>
              </a:ext>
            </a:extLst>
          </p:cNvPr>
          <p:cNvSpPr>
            <a:spLocks noGrp="1"/>
          </p:cNvSpPr>
          <p:nvPr>
            <p:ph sz="half" idx="17"/>
          </p:nvPr>
        </p:nvSpPr>
        <p:spPr>
          <a:xfrm>
            <a:off x="3264307" y="3845995"/>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7" name="Content Placeholder 2">
            <a:extLst>
              <a:ext uri="{FF2B5EF4-FFF2-40B4-BE49-F238E27FC236}">
                <a16:creationId xmlns:a16="http://schemas.microsoft.com/office/drawing/2014/main" id="{441197D0-ECBC-EB61-5EB0-4494B610B4C0}"/>
              </a:ext>
            </a:extLst>
          </p:cNvPr>
          <p:cNvSpPr>
            <a:spLocks noGrp="1"/>
          </p:cNvSpPr>
          <p:nvPr>
            <p:ph sz="half" idx="18"/>
          </p:nvPr>
        </p:nvSpPr>
        <p:spPr>
          <a:xfrm>
            <a:off x="6215325" y="3845995"/>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cxnSp>
        <p:nvCxnSpPr>
          <p:cNvPr id="4" name="Straight Connector 3">
            <a:extLst>
              <a:ext uri="{FF2B5EF4-FFF2-40B4-BE49-F238E27FC236}">
                <a16:creationId xmlns:a16="http://schemas.microsoft.com/office/drawing/2014/main" id="{507366EC-889F-AE65-47B1-090B8BFA4CFB}"/>
              </a:ext>
            </a:extLst>
          </p:cNvPr>
          <p:cNvCxnSpPr/>
          <p:nvPr userDrawn="1"/>
        </p:nvCxnSpPr>
        <p:spPr>
          <a:xfrm>
            <a:off x="3162470"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48FE0A0-51F3-0753-B4D4-04A9726A35F7}"/>
              </a:ext>
            </a:extLst>
          </p:cNvPr>
          <p:cNvCxnSpPr/>
          <p:nvPr userDrawn="1"/>
        </p:nvCxnSpPr>
        <p:spPr>
          <a:xfrm>
            <a:off x="6092707"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8483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ba text left and 2x image/graphs">
    <p:spTree>
      <p:nvGrpSpPr>
        <p:cNvPr id="1" name=""/>
        <p:cNvGrpSpPr/>
        <p:nvPr/>
      </p:nvGrpSpPr>
      <p:grpSpPr>
        <a:xfrm>
          <a:off x="0" y="0"/>
          <a:ext cx="0" cy="0"/>
          <a:chOff x="0" y="0"/>
          <a:chExt cx="0" cy="0"/>
        </a:xfrm>
      </p:grpSpPr>
      <p:sp>
        <p:nvSpPr>
          <p:cNvPr id="2" name="Title 1"/>
          <p:cNvSpPr>
            <a:spLocks noGrp="1"/>
          </p:cNvSpPr>
          <p:nvPr>
            <p:ph type="title"/>
          </p:nvPr>
        </p:nvSpPr>
        <p:spPr>
          <a:xfrm>
            <a:off x="343514" y="273844"/>
            <a:ext cx="2274041" cy="691356"/>
          </a:xfrm>
        </p:spPr>
        <p:txBody>
          <a:bodyPr/>
          <a:lstStyle>
            <a:lvl1pPr>
              <a:defRPr sz="1600"/>
            </a:lvl1pPr>
          </a:lstStyle>
          <a:p>
            <a:r>
              <a:rPr lang="en-US"/>
              <a:t>Click to edit Master title style</a:t>
            </a:r>
          </a:p>
        </p:txBody>
      </p:sp>
      <p:sp>
        <p:nvSpPr>
          <p:cNvPr id="3" name="Content Placeholder 2"/>
          <p:cNvSpPr>
            <a:spLocks noGrp="1"/>
          </p:cNvSpPr>
          <p:nvPr>
            <p:ph sz="half" idx="1"/>
          </p:nvPr>
        </p:nvSpPr>
        <p:spPr>
          <a:xfrm>
            <a:off x="344462" y="1099594"/>
            <a:ext cx="2274041" cy="2944310"/>
          </a:xfrm>
        </p:spPr>
        <p:txBody>
          <a:bodyPr>
            <a:normAutofit/>
          </a:bodyPr>
          <a:lstStyle>
            <a:lvl1pPr>
              <a:defRPr sz="1200"/>
            </a:lvl1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5" name="Straight Connector 4">
            <a:extLst>
              <a:ext uri="{FF2B5EF4-FFF2-40B4-BE49-F238E27FC236}">
                <a16:creationId xmlns:a16="http://schemas.microsoft.com/office/drawing/2014/main" id="{5CB49644-97F1-FCD1-A3A1-23C98759B02F}"/>
              </a:ext>
            </a:extLst>
          </p:cNvPr>
          <p:cNvCxnSpPr>
            <a:cxnSpLocks/>
          </p:cNvCxnSpPr>
          <p:nvPr userDrawn="1"/>
        </p:nvCxnSpPr>
        <p:spPr>
          <a:xfrm>
            <a:off x="2787836" y="273844"/>
            <a:ext cx="0" cy="3770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4115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ba text and 2x image/graphs">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20" name="Picture Placeholder 8">
            <a:extLst>
              <a:ext uri="{FF2B5EF4-FFF2-40B4-BE49-F238E27FC236}">
                <a16:creationId xmlns:a16="http://schemas.microsoft.com/office/drawing/2014/main" id="{54203824-637A-91A2-88B2-CA919BE1207D}"/>
              </a:ext>
            </a:extLst>
          </p:cNvPr>
          <p:cNvSpPr>
            <a:spLocks noGrp="1"/>
          </p:cNvSpPr>
          <p:nvPr>
            <p:ph type="pic" sz="quarter" idx="14"/>
          </p:nvPr>
        </p:nvSpPr>
        <p:spPr>
          <a:xfrm>
            <a:off x="3006047" y="1099593"/>
            <a:ext cx="2701633" cy="2620351"/>
          </a:xfrm>
        </p:spPr>
        <p:txBody>
          <a:bodyPr/>
          <a:lstStyle/>
          <a:p>
            <a:r>
              <a:rPr lang="en-US"/>
              <a:t>Click icon to add picture</a:t>
            </a:r>
            <a:endParaRPr lang="en-DE"/>
          </a:p>
        </p:txBody>
      </p:sp>
      <p:sp>
        <p:nvSpPr>
          <p:cNvPr id="26" name="Content Placeholder 2">
            <a:extLst>
              <a:ext uri="{FF2B5EF4-FFF2-40B4-BE49-F238E27FC236}">
                <a16:creationId xmlns:a16="http://schemas.microsoft.com/office/drawing/2014/main" id="{AC911F37-1C06-9DE7-AF0F-DC608ECEC5AE}"/>
              </a:ext>
            </a:extLst>
          </p:cNvPr>
          <p:cNvSpPr>
            <a:spLocks noGrp="1"/>
          </p:cNvSpPr>
          <p:nvPr>
            <p:ph sz="half" idx="17"/>
          </p:nvPr>
        </p:nvSpPr>
        <p:spPr>
          <a:xfrm>
            <a:off x="3006047" y="3750686"/>
            <a:ext cx="2701629"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grpSp>
        <p:nvGrpSpPr>
          <p:cNvPr id="35" name="Group 34">
            <a:extLst>
              <a:ext uri="{FF2B5EF4-FFF2-40B4-BE49-F238E27FC236}">
                <a16:creationId xmlns:a16="http://schemas.microsoft.com/office/drawing/2014/main" id="{7680C882-8970-A2AC-9EED-715ACAB8D49C}"/>
              </a:ext>
            </a:extLst>
          </p:cNvPr>
          <p:cNvGrpSpPr/>
          <p:nvPr userDrawn="1"/>
        </p:nvGrpSpPr>
        <p:grpSpPr>
          <a:xfrm>
            <a:off x="2787836" y="1099594"/>
            <a:ext cx="3182690" cy="2772532"/>
            <a:chOff x="2787836" y="273844"/>
            <a:chExt cx="3182690" cy="3770060"/>
          </a:xfrm>
        </p:grpSpPr>
        <p:cxnSp>
          <p:nvCxnSpPr>
            <p:cNvPr id="29" name="Straight Connector 28">
              <a:extLst>
                <a:ext uri="{FF2B5EF4-FFF2-40B4-BE49-F238E27FC236}">
                  <a16:creationId xmlns:a16="http://schemas.microsoft.com/office/drawing/2014/main" id="{087FA921-75DB-EC4A-71CE-D07526517593}"/>
                </a:ext>
              </a:extLst>
            </p:cNvPr>
            <p:cNvCxnSpPr>
              <a:cxnSpLocks/>
            </p:cNvCxnSpPr>
            <p:nvPr userDrawn="1"/>
          </p:nvCxnSpPr>
          <p:spPr>
            <a:xfrm>
              <a:off x="2787836" y="273844"/>
              <a:ext cx="0" cy="3770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305FAC6-AF7D-8CB2-4329-C33E787EA124}"/>
                </a:ext>
              </a:extLst>
            </p:cNvPr>
            <p:cNvCxnSpPr>
              <a:cxnSpLocks/>
            </p:cNvCxnSpPr>
            <p:nvPr userDrawn="1"/>
          </p:nvCxnSpPr>
          <p:spPr>
            <a:xfrm>
              <a:off x="5970526" y="273844"/>
              <a:ext cx="0" cy="37700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Title 1">
            <a:extLst>
              <a:ext uri="{FF2B5EF4-FFF2-40B4-BE49-F238E27FC236}">
                <a16:creationId xmlns:a16="http://schemas.microsoft.com/office/drawing/2014/main" id="{12D7AF55-635A-A043-F854-AEE48958F776}"/>
              </a:ext>
            </a:extLst>
          </p:cNvPr>
          <p:cNvSpPr>
            <a:spLocks noGrp="1"/>
          </p:cNvSpPr>
          <p:nvPr>
            <p:ph type="title"/>
          </p:nvPr>
        </p:nvSpPr>
        <p:spPr>
          <a:xfrm>
            <a:off x="343514" y="273844"/>
            <a:ext cx="8565114" cy="691356"/>
          </a:xfrm>
        </p:spPr>
        <p:txBody>
          <a:bodyPr/>
          <a:lstStyle>
            <a:lvl1pPr>
              <a:defRPr sz="2400"/>
            </a:lvl1pPr>
          </a:lstStyle>
          <a:p>
            <a:r>
              <a:rPr lang="en-US"/>
              <a:t>Click to edit Master title style</a:t>
            </a:r>
          </a:p>
        </p:txBody>
      </p:sp>
      <p:sp>
        <p:nvSpPr>
          <p:cNvPr id="32" name="Content Placeholder 2">
            <a:extLst>
              <a:ext uri="{FF2B5EF4-FFF2-40B4-BE49-F238E27FC236}">
                <a16:creationId xmlns:a16="http://schemas.microsoft.com/office/drawing/2014/main" id="{12667F17-A549-782C-4E41-2184C7AF9093}"/>
              </a:ext>
            </a:extLst>
          </p:cNvPr>
          <p:cNvSpPr>
            <a:spLocks noGrp="1"/>
          </p:cNvSpPr>
          <p:nvPr>
            <p:ph sz="half" idx="1"/>
          </p:nvPr>
        </p:nvSpPr>
        <p:spPr>
          <a:xfrm>
            <a:off x="344462" y="1099594"/>
            <a:ext cx="2274041" cy="2944310"/>
          </a:xfrm>
        </p:spPr>
        <p:txBody>
          <a:bodyPr>
            <a:normAutofit/>
          </a:bodyPr>
          <a:lstStyle>
            <a:lvl1pPr>
              <a:defRPr sz="1200"/>
            </a:lvl1pPr>
          </a:lstStyle>
          <a:p>
            <a:pPr lvl="0"/>
            <a:r>
              <a:rPr lang="en-US"/>
              <a:t>Click to edit Master text styles</a:t>
            </a:r>
          </a:p>
        </p:txBody>
      </p:sp>
      <p:sp>
        <p:nvSpPr>
          <p:cNvPr id="33" name="Picture Placeholder 8">
            <a:extLst>
              <a:ext uri="{FF2B5EF4-FFF2-40B4-BE49-F238E27FC236}">
                <a16:creationId xmlns:a16="http://schemas.microsoft.com/office/drawing/2014/main" id="{3B08080E-8179-AAF4-0C4C-62098B1828BD}"/>
              </a:ext>
            </a:extLst>
          </p:cNvPr>
          <p:cNvSpPr>
            <a:spLocks noGrp="1"/>
          </p:cNvSpPr>
          <p:nvPr>
            <p:ph type="pic" sz="quarter" idx="18"/>
          </p:nvPr>
        </p:nvSpPr>
        <p:spPr>
          <a:xfrm>
            <a:off x="6207008" y="1099593"/>
            <a:ext cx="2701633" cy="2620351"/>
          </a:xfrm>
        </p:spPr>
        <p:txBody>
          <a:bodyPr/>
          <a:lstStyle/>
          <a:p>
            <a:r>
              <a:rPr lang="en-US"/>
              <a:t>Click icon to add picture</a:t>
            </a:r>
            <a:endParaRPr lang="en-DE"/>
          </a:p>
        </p:txBody>
      </p:sp>
      <p:sp>
        <p:nvSpPr>
          <p:cNvPr id="34" name="Content Placeholder 2">
            <a:extLst>
              <a:ext uri="{FF2B5EF4-FFF2-40B4-BE49-F238E27FC236}">
                <a16:creationId xmlns:a16="http://schemas.microsoft.com/office/drawing/2014/main" id="{D9FFF4CF-C4B1-AD67-C8F5-997575A18814}"/>
              </a:ext>
            </a:extLst>
          </p:cNvPr>
          <p:cNvSpPr>
            <a:spLocks noGrp="1"/>
          </p:cNvSpPr>
          <p:nvPr>
            <p:ph sz="half" idx="19"/>
          </p:nvPr>
        </p:nvSpPr>
        <p:spPr>
          <a:xfrm>
            <a:off x="6207008" y="3750686"/>
            <a:ext cx="2701626"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29572663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ba 2x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3513" y="976313"/>
            <a:ext cx="8565115" cy="373627"/>
          </a:xfrm>
        </p:spPr>
        <p:txBody>
          <a:body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4821381" y="1588019"/>
            <a:ext cx="4087260" cy="2048800"/>
          </a:xfrm>
        </p:spPr>
        <p:txBody>
          <a:bodyPr/>
          <a:lstStyle/>
          <a:p>
            <a:r>
              <a:rPr lang="en-US"/>
              <a:t>Click icon to add picture</a:t>
            </a:r>
            <a:endParaRPr lang="en-DE"/>
          </a:p>
        </p:txBody>
      </p:sp>
      <p:sp>
        <p:nvSpPr>
          <p:cNvPr id="5" name="Picture Placeholder 8">
            <a:extLst>
              <a:ext uri="{FF2B5EF4-FFF2-40B4-BE49-F238E27FC236}">
                <a16:creationId xmlns:a16="http://schemas.microsoft.com/office/drawing/2014/main" id="{EA6A41AB-BAC6-BB4E-F004-F4CF37E18D51}"/>
              </a:ext>
            </a:extLst>
          </p:cNvPr>
          <p:cNvSpPr>
            <a:spLocks noGrp="1"/>
          </p:cNvSpPr>
          <p:nvPr>
            <p:ph type="pic" sz="quarter" idx="14"/>
          </p:nvPr>
        </p:nvSpPr>
        <p:spPr>
          <a:xfrm>
            <a:off x="378708" y="1588019"/>
            <a:ext cx="4087260" cy="2048800"/>
          </a:xfrm>
        </p:spPr>
        <p:txBody>
          <a:bodyPr/>
          <a:lstStyle/>
          <a:p>
            <a:r>
              <a:rPr lang="en-US"/>
              <a:t>Click icon to add picture</a:t>
            </a:r>
            <a:endParaRPr lang="en-DE"/>
          </a:p>
        </p:txBody>
      </p:sp>
      <p:cxnSp>
        <p:nvCxnSpPr>
          <p:cNvPr id="8" name="Straight Connector 7">
            <a:extLst>
              <a:ext uri="{FF2B5EF4-FFF2-40B4-BE49-F238E27FC236}">
                <a16:creationId xmlns:a16="http://schemas.microsoft.com/office/drawing/2014/main" id="{6251E84C-B369-CAFC-F144-FBF2D1FAB7C6}"/>
              </a:ext>
            </a:extLst>
          </p:cNvPr>
          <p:cNvCxnSpPr/>
          <p:nvPr userDrawn="1"/>
        </p:nvCxnSpPr>
        <p:spPr>
          <a:xfrm>
            <a:off x="4637979" y="1588018"/>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7321A9D0-B61D-8321-2917-24ACA11EAF46}"/>
              </a:ext>
            </a:extLst>
          </p:cNvPr>
          <p:cNvSpPr>
            <a:spLocks noGrp="1"/>
          </p:cNvSpPr>
          <p:nvPr>
            <p:ph sz="half" idx="16"/>
          </p:nvPr>
        </p:nvSpPr>
        <p:spPr>
          <a:xfrm>
            <a:off x="344461" y="3750687"/>
            <a:ext cx="4087249"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11" name="Content Placeholder 2">
            <a:extLst>
              <a:ext uri="{FF2B5EF4-FFF2-40B4-BE49-F238E27FC236}">
                <a16:creationId xmlns:a16="http://schemas.microsoft.com/office/drawing/2014/main" id="{9862DD92-3E1A-BE59-01CE-69B65B29BE83}"/>
              </a:ext>
            </a:extLst>
          </p:cNvPr>
          <p:cNvSpPr>
            <a:spLocks noGrp="1"/>
          </p:cNvSpPr>
          <p:nvPr>
            <p:ph sz="half" idx="17"/>
          </p:nvPr>
        </p:nvSpPr>
        <p:spPr>
          <a:xfrm>
            <a:off x="4812552" y="3750687"/>
            <a:ext cx="4096073"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40606326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ba FULL BLEED IMAGE">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0" y="0"/>
            <a:ext cx="9144000" cy="5143500"/>
          </a:xfrm>
        </p:spPr>
        <p:txBody>
          <a:bodyPr/>
          <a:lstStyle/>
          <a:p>
            <a:r>
              <a:rPr lang="en-US"/>
              <a:t>Click icon to add picture</a:t>
            </a:r>
            <a:endParaRPr lang="en-DE"/>
          </a:p>
        </p:txBody>
      </p:sp>
    </p:spTree>
    <p:extLst>
      <p:ext uri="{BB962C8B-B14F-4D97-AF65-F5344CB8AC3E}">
        <p14:creationId xmlns:p14="http://schemas.microsoft.com/office/powerpoint/2010/main" val="1958335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ba 3xtext +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5" name="Picture Placeholder 8">
            <a:extLst>
              <a:ext uri="{FF2B5EF4-FFF2-40B4-BE49-F238E27FC236}">
                <a16:creationId xmlns:a16="http://schemas.microsoft.com/office/drawing/2014/main" id="{5A968C09-D3B2-4C35-A43B-7F5287F7D8B4}"/>
              </a:ext>
            </a:extLst>
          </p:cNvPr>
          <p:cNvSpPr>
            <a:spLocks noGrp="1"/>
          </p:cNvSpPr>
          <p:nvPr>
            <p:ph type="pic" sz="quarter" idx="13"/>
          </p:nvPr>
        </p:nvSpPr>
        <p:spPr>
          <a:xfrm>
            <a:off x="628650" y="1475941"/>
            <a:ext cx="2230788" cy="994172"/>
          </a:xfrm>
        </p:spPr>
        <p:txBody>
          <a:bodyPr/>
          <a:lstStyle/>
          <a:p>
            <a:r>
              <a:rPr lang="en-US"/>
              <a:t>Click icon to add picture</a:t>
            </a:r>
            <a:endParaRPr lang="en-DE"/>
          </a:p>
        </p:txBody>
      </p:sp>
      <p:sp>
        <p:nvSpPr>
          <p:cNvPr id="9" name="Picture Placeholder 8">
            <a:extLst>
              <a:ext uri="{FF2B5EF4-FFF2-40B4-BE49-F238E27FC236}">
                <a16:creationId xmlns:a16="http://schemas.microsoft.com/office/drawing/2014/main" id="{F77573AD-C5C7-CFA4-5487-716EC3604536}"/>
              </a:ext>
            </a:extLst>
          </p:cNvPr>
          <p:cNvSpPr>
            <a:spLocks noGrp="1"/>
          </p:cNvSpPr>
          <p:nvPr>
            <p:ph type="pic" sz="quarter" idx="14"/>
          </p:nvPr>
        </p:nvSpPr>
        <p:spPr>
          <a:xfrm>
            <a:off x="3456606" y="1475941"/>
            <a:ext cx="2230788" cy="994172"/>
          </a:xfrm>
        </p:spPr>
        <p:txBody>
          <a:bodyPr/>
          <a:lstStyle/>
          <a:p>
            <a:r>
              <a:rPr lang="en-US"/>
              <a:t>Click icon to add picture</a:t>
            </a:r>
            <a:endParaRPr lang="en-DE"/>
          </a:p>
        </p:txBody>
      </p:sp>
      <p:sp>
        <p:nvSpPr>
          <p:cNvPr id="10" name="Picture Placeholder 8">
            <a:extLst>
              <a:ext uri="{FF2B5EF4-FFF2-40B4-BE49-F238E27FC236}">
                <a16:creationId xmlns:a16="http://schemas.microsoft.com/office/drawing/2014/main" id="{A6CCC657-1EB3-3306-A29F-997FB66F7741}"/>
              </a:ext>
            </a:extLst>
          </p:cNvPr>
          <p:cNvSpPr>
            <a:spLocks noGrp="1"/>
          </p:cNvSpPr>
          <p:nvPr>
            <p:ph type="pic" sz="quarter" idx="15"/>
          </p:nvPr>
        </p:nvSpPr>
        <p:spPr>
          <a:xfrm>
            <a:off x="6284562" y="1475941"/>
            <a:ext cx="2230788" cy="994172"/>
          </a:xfrm>
        </p:spPr>
        <p:txBody>
          <a:bodyPr/>
          <a:lstStyle/>
          <a:p>
            <a:r>
              <a:rPr lang="en-US"/>
              <a:t>Click icon to add picture</a:t>
            </a:r>
            <a:endParaRPr lang="en-DE"/>
          </a:p>
        </p:txBody>
      </p:sp>
      <p:cxnSp>
        <p:nvCxnSpPr>
          <p:cNvPr id="11" name="Straight Connector 10">
            <a:extLst>
              <a:ext uri="{FF2B5EF4-FFF2-40B4-BE49-F238E27FC236}">
                <a16:creationId xmlns:a16="http://schemas.microsoft.com/office/drawing/2014/main" id="{20711463-E8C1-4101-170B-D41361D43531}"/>
              </a:ext>
            </a:extLst>
          </p:cNvPr>
          <p:cNvCxnSpPr>
            <a:cxnSpLocks/>
          </p:cNvCxnSpPr>
          <p:nvPr userDrawn="1"/>
        </p:nvCxnSpPr>
        <p:spPr>
          <a:xfrm>
            <a:off x="628650" y="2540754"/>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E95B6E2-5F62-F5E0-CECA-D07971E48197}"/>
              </a:ext>
            </a:extLst>
          </p:cNvPr>
          <p:cNvCxnSpPr>
            <a:cxnSpLocks/>
          </p:cNvCxnSpPr>
          <p:nvPr userDrawn="1"/>
        </p:nvCxnSpPr>
        <p:spPr>
          <a:xfrm>
            <a:off x="628650" y="1393879"/>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30074AF-C14D-9A25-41B4-81359C5E0C87}"/>
              </a:ext>
            </a:extLst>
          </p:cNvPr>
          <p:cNvCxnSpPr>
            <a:cxnSpLocks/>
          </p:cNvCxnSpPr>
          <p:nvPr userDrawn="1"/>
        </p:nvCxnSpPr>
        <p:spPr>
          <a:xfrm>
            <a:off x="3457091" y="2540754"/>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AFD4D0B-A7EF-AE82-1F49-524EB00B52A1}"/>
              </a:ext>
            </a:extLst>
          </p:cNvPr>
          <p:cNvCxnSpPr>
            <a:cxnSpLocks/>
          </p:cNvCxnSpPr>
          <p:nvPr userDrawn="1"/>
        </p:nvCxnSpPr>
        <p:spPr>
          <a:xfrm>
            <a:off x="3457091" y="1393879"/>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4D38B16-CC10-519A-38CF-D473A14ED7DB}"/>
              </a:ext>
            </a:extLst>
          </p:cNvPr>
          <p:cNvCxnSpPr>
            <a:cxnSpLocks/>
          </p:cNvCxnSpPr>
          <p:nvPr userDrawn="1"/>
        </p:nvCxnSpPr>
        <p:spPr>
          <a:xfrm>
            <a:off x="6270033" y="2540754"/>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88C3DD3-7D7A-2B8A-5A0E-6A9E2A201370}"/>
              </a:ext>
            </a:extLst>
          </p:cNvPr>
          <p:cNvCxnSpPr>
            <a:cxnSpLocks/>
          </p:cNvCxnSpPr>
          <p:nvPr userDrawn="1"/>
        </p:nvCxnSpPr>
        <p:spPr>
          <a:xfrm>
            <a:off x="6270033" y="1393879"/>
            <a:ext cx="2230788"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094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_eba text 2 columns TEXTUR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8A5682B-94B3-B237-F23A-353397EEA42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32497" t="32737" r="40674" b="62041"/>
          <a:stretch/>
        </p:blipFill>
        <p:spPr>
          <a:xfrm>
            <a:off x="1745604" y="4043400"/>
            <a:ext cx="7398396" cy="11001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998925"/>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998925"/>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214783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eba 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965200"/>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965200"/>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758188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ba text 2 columns no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8876" y="430750"/>
            <a:ext cx="4023405"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39538" y="430750"/>
            <a:ext cx="4023405"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9284883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eba text 2 columns no title texture">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255C4DF9-CF09-A7C7-57DA-4C389F70DF18}"/>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32497" t="32737" r="40674" b="62041"/>
          <a:stretch/>
        </p:blipFill>
        <p:spPr>
          <a:xfrm>
            <a:off x="1745604" y="4043400"/>
            <a:ext cx="7398396" cy="1100100"/>
          </a:xfrm>
          <a:prstGeom prst="rect">
            <a:avLst/>
          </a:prstGeom>
        </p:spPr>
      </p:pic>
      <p:sp>
        <p:nvSpPr>
          <p:cNvPr id="3" name="Content Placeholder 2"/>
          <p:cNvSpPr>
            <a:spLocks noGrp="1"/>
          </p:cNvSpPr>
          <p:nvPr>
            <p:ph sz="half" idx="1"/>
          </p:nvPr>
        </p:nvSpPr>
        <p:spPr>
          <a:xfrm>
            <a:off x="628650" y="430750"/>
            <a:ext cx="3886200"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430750"/>
            <a:ext cx="3886200" cy="3529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539066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ba TITLE 2">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57154" y="772160"/>
            <a:ext cx="1968876" cy="689452"/>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b="-6231"/>
          <a:stretch/>
        </p:blipFill>
        <p:spPr>
          <a:xfrm rot="10800000">
            <a:off x="-1" y="3753293"/>
            <a:ext cx="9144000" cy="1390204"/>
          </a:xfrm>
          <a:prstGeom prst="rect">
            <a:avLst/>
          </a:prstGeom>
        </p:spPr>
      </p:pic>
      <p:pic>
        <p:nvPicPr>
          <p:cNvPr id="5" name="Picture 4">
            <a:extLst>
              <a:ext uri="{FF2B5EF4-FFF2-40B4-BE49-F238E27FC236}">
                <a16:creationId xmlns:a16="http://schemas.microsoft.com/office/drawing/2014/main" id="{FAE416DE-60EB-55F1-20A0-5DCF34D787CD}"/>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b="-6701"/>
          <a:stretch/>
        </p:blipFill>
        <p:spPr>
          <a:xfrm>
            <a:off x="-1" y="3"/>
            <a:ext cx="9144000" cy="2420468"/>
          </a:xfrm>
          <a:prstGeom prst="rect">
            <a:avLst/>
          </a:prstGeom>
        </p:spPr>
      </p:pic>
      <p:pic>
        <p:nvPicPr>
          <p:cNvPr id="6" name="Picture 5">
            <a:extLst>
              <a:ext uri="{FF2B5EF4-FFF2-40B4-BE49-F238E27FC236}">
                <a16:creationId xmlns:a16="http://schemas.microsoft.com/office/drawing/2014/main" id="{6662B7A2-0959-160F-E655-3A70F73349F2}"/>
              </a:ext>
            </a:extLst>
          </p:cNvPr>
          <p:cNvPicPr>
            <a:picLocks noChangeAspect="1"/>
          </p:cNvPicPr>
          <p:nvPr userDrawn="1"/>
        </p:nvPicPr>
        <p:blipFill rotWithShape="1">
          <a:blip r:embed="rId5" cstate="screen">
            <a:alphaModFix amt="35000"/>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a:ext>
            </a:extLst>
          </a:blip>
          <a:srcRect/>
          <a:stretch/>
        </p:blipFill>
        <p:spPr>
          <a:xfrm>
            <a:off x="5384595" y="1122"/>
            <a:ext cx="2764465" cy="5142375"/>
          </a:xfrm>
          <a:prstGeom prst="rect">
            <a:avLst/>
          </a:prstGeom>
        </p:spPr>
      </p:pic>
    </p:spTree>
    <p:extLst>
      <p:ext uri="{BB962C8B-B14F-4D97-AF65-F5344CB8AC3E}">
        <p14:creationId xmlns:p14="http://schemas.microsoft.com/office/powerpoint/2010/main" val="1443612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eba PLA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5964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eba TIME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pic>
        <p:nvPicPr>
          <p:cNvPr id="44" name="Picture 7">
            <a:extLst>
              <a:ext uri="{FF2B5EF4-FFF2-40B4-BE49-F238E27FC236}">
                <a16:creationId xmlns:a16="http://schemas.microsoft.com/office/drawing/2014/main" id="{A22FC312-9950-599B-0086-B7F58875163F}"/>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41191" t="70530" r="39610" b="18995"/>
          <a:stretch/>
        </p:blipFill>
        <p:spPr>
          <a:xfrm>
            <a:off x="3837382" y="0"/>
            <a:ext cx="5294153" cy="2206334"/>
          </a:xfrm>
          <a:prstGeom prst="rect">
            <a:avLst/>
          </a:prstGeom>
        </p:spPr>
      </p:pic>
    </p:spTree>
    <p:extLst>
      <p:ext uri="{BB962C8B-B14F-4D97-AF65-F5344CB8AC3E}">
        <p14:creationId xmlns:p14="http://schemas.microsoft.com/office/powerpoint/2010/main" val="32475270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eba TIMELIN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5D45BCA0-F791-B801-7D73-DFE2358E7B42}"/>
              </a:ext>
            </a:extLst>
          </p:cNvPr>
          <p:cNvCxnSpPr>
            <a:cxnSpLocks/>
          </p:cNvCxnSpPr>
          <p:nvPr userDrawn="1"/>
        </p:nvCxnSpPr>
        <p:spPr>
          <a:xfrm>
            <a:off x="1158728" y="1553434"/>
            <a:ext cx="0" cy="1114459"/>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21C2FCF-A082-7BCE-DC11-E400B968DB96}"/>
              </a:ext>
            </a:extLst>
          </p:cNvPr>
          <p:cNvCxnSpPr>
            <a:cxnSpLocks/>
          </p:cNvCxnSpPr>
          <p:nvPr userDrawn="1"/>
        </p:nvCxnSpPr>
        <p:spPr>
          <a:xfrm flipV="1">
            <a:off x="2647549" y="2925033"/>
            <a:ext cx="0" cy="1114459"/>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9B58077-0F5E-B93B-7887-1958FAB53958}"/>
              </a:ext>
            </a:extLst>
          </p:cNvPr>
          <p:cNvCxnSpPr>
            <a:cxnSpLocks/>
          </p:cNvCxnSpPr>
          <p:nvPr userDrawn="1"/>
        </p:nvCxnSpPr>
        <p:spPr>
          <a:xfrm>
            <a:off x="4232811" y="1553434"/>
            <a:ext cx="0" cy="1114459"/>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581742C-9EDD-DF32-0954-8CC0071A7DF8}"/>
              </a:ext>
            </a:extLst>
          </p:cNvPr>
          <p:cNvCxnSpPr>
            <a:cxnSpLocks/>
          </p:cNvCxnSpPr>
          <p:nvPr userDrawn="1"/>
        </p:nvCxnSpPr>
        <p:spPr>
          <a:xfrm flipV="1">
            <a:off x="5739666" y="2925033"/>
            <a:ext cx="0" cy="1114459"/>
          </a:xfrm>
          <a:prstGeom prst="line">
            <a:avLst/>
          </a:prstGeom>
          <a:ln>
            <a:solidFill>
              <a:schemeClr val="bg2"/>
            </a:solidFill>
            <a:headEnd type="ova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4" name="Straight Connector 3">
            <a:extLst>
              <a:ext uri="{FF2B5EF4-FFF2-40B4-BE49-F238E27FC236}">
                <a16:creationId xmlns:a16="http://schemas.microsoft.com/office/drawing/2014/main" id="{8A669FAF-C56D-823A-061E-29BF7EFC0B1A}"/>
              </a:ext>
            </a:extLst>
          </p:cNvPr>
          <p:cNvCxnSpPr>
            <a:cxnSpLocks/>
          </p:cNvCxnSpPr>
          <p:nvPr userDrawn="1"/>
        </p:nvCxnSpPr>
        <p:spPr>
          <a:xfrm>
            <a:off x="371959" y="2797548"/>
            <a:ext cx="8477573" cy="0"/>
          </a:xfrm>
          <a:prstGeom prst="line">
            <a:avLst/>
          </a:prstGeom>
          <a:ln w="76200">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366EA9A9-2C20-8316-C2F9-F8A37557FC55}"/>
              </a:ext>
            </a:extLst>
          </p:cNvPr>
          <p:cNvSpPr/>
          <p:nvPr userDrawn="1"/>
        </p:nvSpPr>
        <p:spPr>
          <a:xfrm>
            <a:off x="918313" y="2571750"/>
            <a:ext cx="465333" cy="465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Oval 8">
            <a:extLst>
              <a:ext uri="{FF2B5EF4-FFF2-40B4-BE49-F238E27FC236}">
                <a16:creationId xmlns:a16="http://schemas.microsoft.com/office/drawing/2014/main" id="{F1AC477F-0988-6D42-B776-318A6D650D8D}"/>
              </a:ext>
            </a:extLst>
          </p:cNvPr>
          <p:cNvSpPr/>
          <p:nvPr userDrawn="1"/>
        </p:nvSpPr>
        <p:spPr>
          <a:xfrm>
            <a:off x="2452312" y="2571750"/>
            <a:ext cx="465333" cy="465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Oval 9">
            <a:extLst>
              <a:ext uri="{FF2B5EF4-FFF2-40B4-BE49-F238E27FC236}">
                <a16:creationId xmlns:a16="http://schemas.microsoft.com/office/drawing/2014/main" id="{1B1A0FD3-C5CC-D0D5-F355-03D4B454A884}"/>
              </a:ext>
            </a:extLst>
          </p:cNvPr>
          <p:cNvSpPr/>
          <p:nvPr userDrawn="1"/>
        </p:nvSpPr>
        <p:spPr>
          <a:xfrm>
            <a:off x="3986311" y="2571750"/>
            <a:ext cx="465333" cy="465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Oval 10">
            <a:extLst>
              <a:ext uri="{FF2B5EF4-FFF2-40B4-BE49-F238E27FC236}">
                <a16:creationId xmlns:a16="http://schemas.microsoft.com/office/drawing/2014/main" id="{44145943-4372-2504-3A9D-E76131D57874}"/>
              </a:ext>
            </a:extLst>
          </p:cNvPr>
          <p:cNvSpPr/>
          <p:nvPr userDrawn="1"/>
        </p:nvSpPr>
        <p:spPr>
          <a:xfrm>
            <a:off x="5520310" y="2571750"/>
            <a:ext cx="465333" cy="4653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Oval 11">
            <a:extLst>
              <a:ext uri="{FF2B5EF4-FFF2-40B4-BE49-F238E27FC236}">
                <a16:creationId xmlns:a16="http://schemas.microsoft.com/office/drawing/2014/main" id="{4D927A14-4A45-5D3B-DF65-9B7FC38B1282}"/>
              </a:ext>
            </a:extLst>
          </p:cNvPr>
          <p:cNvSpPr/>
          <p:nvPr userDrawn="1"/>
        </p:nvSpPr>
        <p:spPr>
          <a:xfrm>
            <a:off x="7054308" y="2571750"/>
            <a:ext cx="465333" cy="4653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1" name="Content Placeholder 2">
            <a:extLst>
              <a:ext uri="{FF2B5EF4-FFF2-40B4-BE49-F238E27FC236}">
                <a16:creationId xmlns:a16="http://schemas.microsoft.com/office/drawing/2014/main" id="{29E13183-9FF5-0F53-F9D6-4FB54CC69A9E}"/>
              </a:ext>
            </a:extLst>
          </p:cNvPr>
          <p:cNvSpPr>
            <a:spLocks noGrp="1"/>
          </p:cNvSpPr>
          <p:nvPr>
            <p:ph sz="half" idx="1"/>
          </p:nvPr>
        </p:nvSpPr>
        <p:spPr>
          <a:xfrm>
            <a:off x="1248587"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28" name="Content Placeholder 2">
            <a:extLst>
              <a:ext uri="{FF2B5EF4-FFF2-40B4-BE49-F238E27FC236}">
                <a16:creationId xmlns:a16="http://schemas.microsoft.com/office/drawing/2014/main" id="{A8FD8A03-38F1-4D7A-6AD3-FD966CFD3302}"/>
              </a:ext>
            </a:extLst>
          </p:cNvPr>
          <p:cNvSpPr>
            <a:spLocks noGrp="1"/>
          </p:cNvSpPr>
          <p:nvPr>
            <p:ph sz="half" idx="13"/>
          </p:nvPr>
        </p:nvSpPr>
        <p:spPr>
          <a:xfrm>
            <a:off x="2752064" y="3049908"/>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0" name="Content Placeholder 2">
            <a:extLst>
              <a:ext uri="{FF2B5EF4-FFF2-40B4-BE49-F238E27FC236}">
                <a16:creationId xmlns:a16="http://schemas.microsoft.com/office/drawing/2014/main" id="{1D13DB75-FA3C-E1CA-3EB4-880F42546C35}"/>
              </a:ext>
            </a:extLst>
          </p:cNvPr>
          <p:cNvSpPr>
            <a:spLocks noGrp="1"/>
          </p:cNvSpPr>
          <p:nvPr>
            <p:ph sz="half" idx="14"/>
          </p:nvPr>
        </p:nvSpPr>
        <p:spPr>
          <a:xfrm>
            <a:off x="4330420"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2" name="Content Placeholder 2">
            <a:extLst>
              <a:ext uri="{FF2B5EF4-FFF2-40B4-BE49-F238E27FC236}">
                <a16:creationId xmlns:a16="http://schemas.microsoft.com/office/drawing/2014/main" id="{C4CB6487-67F0-7C38-152B-0E4C29D84F2A}"/>
              </a:ext>
            </a:extLst>
          </p:cNvPr>
          <p:cNvSpPr>
            <a:spLocks noGrp="1"/>
          </p:cNvSpPr>
          <p:nvPr>
            <p:ph sz="half" idx="15"/>
          </p:nvPr>
        </p:nvSpPr>
        <p:spPr>
          <a:xfrm>
            <a:off x="5843890" y="3049908"/>
            <a:ext cx="1131764" cy="1173379"/>
          </a:xfrm>
        </p:spPr>
        <p:txBody>
          <a:bodyPr>
            <a:normAutofit/>
          </a:bodyPr>
          <a:lstStyle>
            <a:lvl1pPr marL="0" indent="0">
              <a:lnSpc>
                <a:spcPct val="100000"/>
              </a:lnSpc>
              <a:buNone/>
              <a:defRPr sz="1200"/>
            </a:lvl1pPr>
          </a:lstStyle>
          <a:p>
            <a:pPr lvl="0"/>
            <a:r>
              <a:rPr lang="en-US"/>
              <a:t>Click to edit Master text styles</a:t>
            </a:r>
          </a:p>
        </p:txBody>
      </p:sp>
      <p:cxnSp>
        <p:nvCxnSpPr>
          <p:cNvPr id="35" name="Straight Connector 34">
            <a:extLst>
              <a:ext uri="{FF2B5EF4-FFF2-40B4-BE49-F238E27FC236}">
                <a16:creationId xmlns:a16="http://schemas.microsoft.com/office/drawing/2014/main" id="{0ED3B719-307D-AC09-99B2-8F9A45B2DAC6}"/>
              </a:ext>
            </a:extLst>
          </p:cNvPr>
          <p:cNvCxnSpPr>
            <a:cxnSpLocks/>
          </p:cNvCxnSpPr>
          <p:nvPr userDrawn="1"/>
        </p:nvCxnSpPr>
        <p:spPr>
          <a:xfrm>
            <a:off x="7285977" y="1553434"/>
            <a:ext cx="0" cy="1114459"/>
          </a:xfrm>
          <a:prstGeom prst="line">
            <a:avLst/>
          </a:prstGeom>
          <a:ln>
            <a:solidFill>
              <a:schemeClr val="accent6"/>
            </a:solidFill>
            <a:headEnd type="oval"/>
          </a:ln>
        </p:spPr>
        <p:style>
          <a:lnRef idx="1">
            <a:schemeClr val="accent1"/>
          </a:lnRef>
          <a:fillRef idx="0">
            <a:schemeClr val="accent1"/>
          </a:fillRef>
          <a:effectRef idx="0">
            <a:schemeClr val="accent1"/>
          </a:effectRef>
          <a:fontRef idx="minor">
            <a:schemeClr val="tx1"/>
          </a:fontRef>
        </p:style>
      </p:cxnSp>
      <p:sp>
        <p:nvSpPr>
          <p:cNvPr id="36" name="Content Placeholder 2">
            <a:extLst>
              <a:ext uri="{FF2B5EF4-FFF2-40B4-BE49-F238E27FC236}">
                <a16:creationId xmlns:a16="http://schemas.microsoft.com/office/drawing/2014/main" id="{538E6C6D-453F-1F95-9EE8-A2872FA09ECF}"/>
              </a:ext>
            </a:extLst>
          </p:cNvPr>
          <p:cNvSpPr>
            <a:spLocks noGrp="1"/>
          </p:cNvSpPr>
          <p:nvPr>
            <p:ph sz="half" idx="16"/>
          </p:nvPr>
        </p:nvSpPr>
        <p:spPr>
          <a:xfrm>
            <a:off x="7383586"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9" name="Content Placeholder 2">
            <a:extLst>
              <a:ext uri="{FF2B5EF4-FFF2-40B4-BE49-F238E27FC236}">
                <a16:creationId xmlns:a16="http://schemas.microsoft.com/office/drawing/2014/main" id="{1366B7E4-606F-1CD4-6D62-567BEDB5FF01}"/>
              </a:ext>
            </a:extLst>
          </p:cNvPr>
          <p:cNvSpPr>
            <a:spLocks noGrp="1"/>
          </p:cNvSpPr>
          <p:nvPr>
            <p:ph sz="half" idx="17" hasCustomPrompt="1"/>
          </p:nvPr>
        </p:nvSpPr>
        <p:spPr>
          <a:xfrm>
            <a:off x="910430" y="2667894"/>
            <a:ext cx="479832" cy="285418"/>
          </a:xfrm>
        </p:spPr>
        <p:txBody>
          <a:bodyPr anchor="ctr">
            <a:normAutofit/>
          </a:bodyPr>
          <a:lstStyle>
            <a:lvl1pPr marL="0" indent="0" algn="ctr">
              <a:lnSpc>
                <a:spcPct val="100000"/>
              </a:lnSpc>
              <a:buNone/>
              <a:defRPr sz="900">
                <a:solidFill>
                  <a:schemeClr val="accent4"/>
                </a:solidFill>
              </a:defRPr>
            </a:lvl1pPr>
          </a:lstStyle>
          <a:p>
            <a:pPr lvl="0"/>
            <a:r>
              <a:rPr lang="en-GB"/>
              <a:t>Year</a:t>
            </a:r>
            <a:endParaRPr lang="en-US"/>
          </a:p>
        </p:txBody>
      </p:sp>
      <p:sp>
        <p:nvSpPr>
          <p:cNvPr id="40" name="Content Placeholder 2">
            <a:extLst>
              <a:ext uri="{FF2B5EF4-FFF2-40B4-BE49-F238E27FC236}">
                <a16:creationId xmlns:a16="http://schemas.microsoft.com/office/drawing/2014/main" id="{5C4DF96A-E992-2E54-60D7-94DC18E820C9}"/>
              </a:ext>
            </a:extLst>
          </p:cNvPr>
          <p:cNvSpPr>
            <a:spLocks noGrp="1"/>
          </p:cNvSpPr>
          <p:nvPr>
            <p:ph sz="half" idx="18" hasCustomPrompt="1"/>
          </p:nvPr>
        </p:nvSpPr>
        <p:spPr>
          <a:xfrm>
            <a:off x="2378360"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Month</a:t>
            </a:r>
            <a:endParaRPr lang="en-US"/>
          </a:p>
        </p:txBody>
      </p:sp>
      <p:sp>
        <p:nvSpPr>
          <p:cNvPr id="41" name="Content Placeholder 2">
            <a:extLst>
              <a:ext uri="{FF2B5EF4-FFF2-40B4-BE49-F238E27FC236}">
                <a16:creationId xmlns:a16="http://schemas.microsoft.com/office/drawing/2014/main" id="{D55AA998-FC55-2F77-AF62-65A65AD7B7CB}"/>
              </a:ext>
            </a:extLst>
          </p:cNvPr>
          <p:cNvSpPr>
            <a:spLocks noGrp="1"/>
          </p:cNvSpPr>
          <p:nvPr>
            <p:ph sz="half" idx="19" hasCustomPrompt="1"/>
          </p:nvPr>
        </p:nvSpPr>
        <p:spPr>
          <a:xfrm>
            <a:off x="3921307"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Day</a:t>
            </a:r>
            <a:endParaRPr lang="en-US"/>
          </a:p>
        </p:txBody>
      </p:sp>
      <p:sp>
        <p:nvSpPr>
          <p:cNvPr id="42" name="Content Placeholder 2">
            <a:extLst>
              <a:ext uri="{FF2B5EF4-FFF2-40B4-BE49-F238E27FC236}">
                <a16:creationId xmlns:a16="http://schemas.microsoft.com/office/drawing/2014/main" id="{49D44D7A-6ADC-3353-FB91-46B9AAB870B6}"/>
              </a:ext>
            </a:extLst>
          </p:cNvPr>
          <p:cNvSpPr>
            <a:spLocks noGrp="1"/>
          </p:cNvSpPr>
          <p:nvPr>
            <p:ph sz="half" idx="20" hasCustomPrompt="1"/>
          </p:nvPr>
        </p:nvSpPr>
        <p:spPr>
          <a:xfrm>
            <a:off x="5455907"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01</a:t>
            </a:r>
            <a:endParaRPr lang="en-US"/>
          </a:p>
        </p:txBody>
      </p:sp>
      <p:sp>
        <p:nvSpPr>
          <p:cNvPr id="43" name="Content Placeholder 2">
            <a:extLst>
              <a:ext uri="{FF2B5EF4-FFF2-40B4-BE49-F238E27FC236}">
                <a16:creationId xmlns:a16="http://schemas.microsoft.com/office/drawing/2014/main" id="{D277DD1B-4C3B-28EF-3262-226E237B0198}"/>
              </a:ext>
            </a:extLst>
          </p:cNvPr>
          <p:cNvSpPr>
            <a:spLocks noGrp="1"/>
          </p:cNvSpPr>
          <p:nvPr>
            <p:ph sz="half" idx="21" hasCustomPrompt="1"/>
          </p:nvPr>
        </p:nvSpPr>
        <p:spPr>
          <a:xfrm>
            <a:off x="6982222"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X</a:t>
            </a:r>
            <a:endParaRPr lang="en-US"/>
          </a:p>
        </p:txBody>
      </p:sp>
      <p:pic>
        <p:nvPicPr>
          <p:cNvPr id="44" name="Picture 7">
            <a:extLst>
              <a:ext uri="{FF2B5EF4-FFF2-40B4-BE49-F238E27FC236}">
                <a16:creationId xmlns:a16="http://schemas.microsoft.com/office/drawing/2014/main" id="{A22FC312-9950-599B-0086-B7F58875163F}"/>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41191" t="70530" r="39610" b="18995"/>
          <a:stretch/>
        </p:blipFill>
        <p:spPr>
          <a:xfrm>
            <a:off x="3837382" y="0"/>
            <a:ext cx="5294153" cy="2206334"/>
          </a:xfrm>
          <a:prstGeom prst="rect">
            <a:avLst/>
          </a:prstGeom>
        </p:spPr>
      </p:pic>
    </p:spTree>
    <p:extLst>
      <p:ext uri="{BB962C8B-B14F-4D97-AF65-F5344CB8AC3E}">
        <p14:creationId xmlns:p14="http://schemas.microsoft.com/office/powerpoint/2010/main" val="8162087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ba TIMELINE NO TEXTURE">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5D45BCA0-F791-B801-7D73-DFE2358E7B42}"/>
              </a:ext>
            </a:extLst>
          </p:cNvPr>
          <p:cNvCxnSpPr>
            <a:cxnSpLocks/>
          </p:cNvCxnSpPr>
          <p:nvPr userDrawn="1"/>
        </p:nvCxnSpPr>
        <p:spPr>
          <a:xfrm>
            <a:off x="1158728" y="1553434"/>
            <a:ext cx="0" cy="1114459"/>
          </a:xfrm>
          <a:prstGeom prst="line">
            <a:avLst/>
          </a:prstGeom>
          <a:ln>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21C2FCF-A082-7BCE-DC11-E400B968DB96}"/>
              </a:ext>
            </a:extLst>
          </p:cNvPr>
          <p:cNvCxnSpPr>
            <a:cxnSpLocks/>
          </p:cNvCxnSpPr>
          <p:nvPr userDrawn="1"/>
        </p:nvCxnSpPr>
        <p:spPr>
          <a:xfrm flipV="1">
            <a:off x="2647549" y="2925033"/>
            <a:ext cx="0" cy="1114459"/>
          </a:xfrm>
          <a:prstGeom prst="line">
            <a:avLst/>
          </a:prstGeom>
          <a:ln>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9B58077-0F5E-B93B-7887-1958FAB53958}"/>
              </a:ext>
            </a:extLst>
          </p:cNvPr>
          <p:cNvCxnSpPr>
            <a:cxnSpLocks/>
          </p:cNvCxnSpPr>
          <p:nvPr userDrawn="1"/>
        </p:nvCxnSpPr>
        <p:spPr>
          <a:xfrm>
            <a:off x="4232811" y="1553434"/>
            <a:ext cx="0" cy="1114459"/>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581742C-9EDD-DF32-0954-8CC0071A7DF8}"/>
              </a:ext>
            </a:extLst>
          </p:cNvPr>
          <p:cNvCxnSpPr>
            <a:cxnSpLocks/>
          </p:cNvCxnSpPr>
          <p:nvPr userDrawn="1"/>
        </p:nvCxnSpPr>
        <p:spPr>
          <a:xfrm flipV="1">
            <a:off x="5739666" y="2925033"/>
            <a:ext cx="0" cy="1114459"/>
          </a:xfrm>
          <a:prstGeom prst="line">
            <a:avLst/>
          </a:prstGeom>
          <a:ln>
            <a:solidFill>
              <a:schemeClr val="bg2"/>
            </a:solidFill>
            <a:headEnd type="ova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4" name="Straight Connector 3">
            <a:extLst>
              <a:ext uri="{FF2B5EF4-FFF2-40B4-BE49-F238E27FC236}">
                <a16:creationId xmlns:a16="http://schemas.microsoft.com/office/drawing/2014/main" id="{8A669FAF-C56D-823A-061E-29BF7EFC0B1A}"/>
              </a:ext>
            </a:extLst>
          </p:cNvPr>
          <p:cNvCxnSpPr>
            <a:cxnSpLocks/>
          </p:cNvCxnSpPr>
          <p:nvPr userDrawn="1"/>
        </p:nvCxnSpPr>
        <p:spPr>
          <a:xfrm>
            <a:off x="371959" y="2797548"/>
            <a:ext cx="8477573" cy="0"/>
          </a:xfrm>
          <a:prstGeom prst="line">
            <a:avLst/>
          </a:prstGeom>
          <a:ln w="76200">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366EA9A9-2C20-8316-C2F9-F8A37557FC55}"/>
              </a:ext>
            </a:extLst>
          </p:cNvPr>
          <p:cNvSpPr/>
          <p:nvPr userDrawn="1"/>
        </p:nvSpPr>
        <p:spPr>
          <a:xfrm>
            <a:off x="918313" y="2571750"/>
            <a:ext cx="465333" cy="465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Oval 8">
            <a:extLst>
              <a:ext uri="{FF2B5EF4-FFF2-40B4-BE49-F238E27FC236}">
                <a16:creationId xmlns:a16="http://schemas.microsoft.com/office/drawing/2014/main" id="{F1AC477F-0988-6D42-B776-318A6D650D8D}"/>
              </a:ext>
            </a:extLst>
          </p:cNvPr>
          <p:cNvSpPr/>
          <p:nvPr userDrawn="1"/>
        </p:nvSpPr>
        <p:spPr>
          <a:xfrm>
            <a:off x="2452312" y="2571750"/>
            <a:ext cx="465333" cy="465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Oval 9">
            <a:extLst>
              <a:ext uri="{FF2B5EF4-FFF2-40B4-BE49-F238E27FC236}">
                <a16:creationId xmlns:a16="http://schemas.microsoft.com/office/drawing/2014/main" id="{1B1A0FD3-C5CC-D0D5-F355-03D4B454A884}"/>
              </a:ext>
            </a:extLst>
          </p:cNvPr>
          <p:cNvSpPr/>
          <p:nvPr userDrawn="1"/>
        </p:nvSpPr>
        <p:spPr>
          <a:xfrm>
            <a:off x="3986311" y="2571750"/>
            <a:ext cx="465333" cy="4653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Oval 10">
            <a:extLst>
              <a:ext uri="{FF2B5EF4-FFF2-40B4-BE49-F238E27FC236}">
                <a16:creationId xmlns:a16="http://schemas.microsoft.com/office/drawing/2014/main" id="{44145943-4372-2504-3A9D-E76131D57874}"/>
              </a:ext>
            </a:extLst>
          </p:cNvPr>
          <p:cNvSpPr/>
          <p:nvPr userDrawn="1"/>
        </p:nvSpPr>
        <p:spPr>
          <a:xfrm>
            <a:off x="5520310" y="2571750"/>
            <a:ext cx="465333" cy="4653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Oval 11">
            <a:extLst>
              <a:ext uri="{FF2B5EF4-FFF2-40B4-BE49-F238E27FC236}">
                <a16:creationId xmlns:a16="http://schemas.microsoft.com/office/drawing/2014/main" id="{4D927A14-4A45-5D3B-DF65-9B7FC38B1282}"/>
              </a:ext>
            </a:extLst>
          </p:cNvPr>
          <p:cNvSpPr/>
          <p:nvPr userDrawn="1"/>
        </p:nvSpPr>
        <p:spPr>
          <a:xfrm>
            <a:off x="7054308" y="2571750"/>
            <a:ext cx="465333" cy="4653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1" name="Content Placeholder 2">
            <a:extLst>
              <a:ext uri="{FF2B5EF4-FFF2-40B4-BE49-F238E27FC236}">
                <a16:creationId xmlns:a16="http://schemas.microsoft.com/office/drawing/2014/main" id="{29E13183-9FF5-0F53-F9D6-4FB54CC69A9E}"/>
              </a:ext>
            </a:extLst>
          </p:cNvPr>
          <p:cNvSpPr>
            <a:spLocks noGrp="1"/>
          </p:cNvSpPr>
          <p:nvPr>
            <p:ph sz="half" idx="1"/>
          </p:nvPr>
        </p:nvSpPr>
        <p:spPr>
          <a:xfrm>
            <a:off x="1248587"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28" name="Content Placeholder 2">
            <a:extLst>
              <a:ext uri="{FF2B5EF4-FFF2-40B4-BE49-F238E27FC236}">
                <a16:creationId xmlns:a16="http://schemas.microsoft.com/office/drawing/2014/main" id="{A8FD8A03-38F1-4D7A-6AD3-FD966CFD3302}"/>
              </a:ext>
            </a:extLst>
          </p:cNvPr>
          <p:cNvSpPr>
            <a:spLocks noGrp="1"/>
          </p:cNvSpPr>
          <p:nvPr>
            <p:ph sz="half" idx="13"/>
          </p:nvPr>
        </p:nvSpPr>
        <p:spPr>
          <a:xfrm>
            <a:off x="2752064" y="3049908"/>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0" name="Content Placeholder 2">
            <a:extLst>
              <a:ext uri="{FF2B5EF4-FFF2-40B4-BE49-F238E27FC236}">
                <a16:creationId xmlns:a16="http://schemas.microsoft.com/office/drawing/2014/main" id="{1D13DB75-FA3C-E1CA-3EB4-880F42546C35}"/>
              </a:ext>
            </a:extLst>
          </p:cNvPr>
          <p:cNvSpPr>
            <a:spLocks noGrp="1"/>
          </p:cNvSpPr>
          <p:nvPr>
            <p:ph sz="half" idx="14"/>
          </p:nvPr>
        </p:nvSpPr>
        <p:spPr>
          <a:xfrm>
            <a:off x="4330420"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2" name="Content Placeholder 2">
            <a:extLst>
              <a:ext uri="{FF2B5EF4-FFF2-40B4-BE49-F238E27FC236}">
                <a16:creationId xmlns:a16="http://schemas.microsoft.com/office/drawing/2014/main" id="{C4CB6487-67F0-7C38-152B-0E4C29D84F2A}"/>
              </a:ext>
            </a:extLst>
          </p:cNvPr>
          <p:cNvSpPr>
            <a:spLocks noGrp="1"/>
          </p:cNvSpPr>
          <p:nvPr>
            <p:ph sz="half" idx="15"/>
          </p:nvPr>
        </p:nvSpPr>
        <p:spPr>
          <a:xfrm>
            <a:off x="5843890" y="3049908"/>
            <a:ext cx="1131764" cy="1173379"/>
          </a:xfrm>
        </p:spPr>
        <p:txBody>
          <a:bodyPr>
            <a:normAutofit/>
          </a:bodyPr>
          <a:lstStyle>
            <a:lvl1pPr marL="0" indent="0">
              <a:lnSpc>
                <a:spcPct val="100000"/>
              </a:lnSpc>
              <a:buNone/>
              <a:defRPr sz="1200"/>
            </a:lvl1pPr>
          </a:lstStyle>
          <a:p>
            <a:pPr lvl="0"/>
            <a:r>
              <a:rPr lang="en-US"/>
              <a:t>Click to edit Master text styles</a:t>
            </a:r>
          </a:p>
        </p:txBody>
      </p:sp>
      <p:cxnSp>
        <p:nvCxnSpPr>
          <p:cNvPr id="35" name="Straight Connector 34">
            <a:extLst>
              <a:ext uri="{FF2B5EF4-FFF2-40B4-BE49-F238E27FC236}">
                <a16:creationId xmlns:a16="http://schemas.microsoft.com/office/drawing/2014/main" id="{0ED3B719-307D-AC09-99B2-8F9A45B2DAC6}"/>
              </a:ext>
            </a:extLst>
          </p:cNvPr>
          <p:cNvCxnSpPr>
            <a:cxnSpLocks/>
          </p:cNvCxnSpPr>
          <p:nvPr userDrawn="1"/>
        </p:nvCxnSpPr>
        <p:spPr>
          <a:xfrm>
            <a:off x="7285977" y="1553434"/>
            <a:ext cx="0" cy="1114459"/>
          </a:xfrm>
          <a:prstGeom prst="line">
            <a:avLst/>
          </a:prstGeom>
          <a:ln>
            <a:solidFill>
              <a:schemeClr val="accent6"/>
            </a:solidFill>
            <a:headEnd type="oval"/>
          </a:ln>
        </p:spPr>
        <p:style>
          <a:lnRef idx="1">
            <a:schemeClr val="accent1"/>
          </a:lnRef>
          <a:fillRef idx="0">
            <a:schemeClr val="accent1"/>
          </a:fillRef>
          <a:effectRef idx="0">
            <a:schemeClr val="accent1"/>
          </a:effectRef>
          <a:fontRef idx="minor">
            <a:schemeClr val="tx1"/>
          </a:fontRef>
        </p:style>
      </p:cxnSp>
      <p:sp>
        <p:nvSpPr>
          <p:cNvPr id="36" name="Content Placeholder 2">
            <a:extLst>
              <a:ext uri="{FF2B5EF4-FFF2-40B4-BE49-F238E27FC236}">
                <a16:creationId xmlns:a16="http://schemas.microsoft.com/office/drawing/2014/main" id="{538E6C6D-453F-1F95-9EE8-A2872FA09ECF}"/>
              </a:ext>
            </a:extLst>
          </p:cNvPr>
          <p:cNvSpPr>
            <a:spLocks noGrp="1"/>
          </p:cNvSpPr>
          <p:nvPr>
            <p:ph sz="half" idx="16"/>
          </p:nvPr>
        </p:nvSpPr>
        <p:spPr>
          <a:xfrm>
            <a:off x="7383586" y="1391354"/>
            <a:ext cx="1131764" cy="1173379"/>
          </a:xfrm>
        </p:spPr>
        <p:txBody>
          <a:bodyPr>
            <a:normAutofit/>
          </a:bodyPr>
          <a:lstStyle>
            <a:lvl1pPr marL="0" indent="0">
              <a:lnSpc>
                <a:spcPct val="100000"/>
              </a:lnSpc>
              <a:buNone/>
              <a:defRPr sz="1200"/>
            </a:lvl1pPr>
          </a:lstStyle>
          <a:p>
            <a:pPr lvl="0"/>
            <a:r>
              <a:rPr lang="en-US"/>
              <a:t>Click to edit Master text styles</a:t>
            </a:r>
          </a:p>
        </p:txBody>
      </p:sp>
      <p:sp>
        <p:nvSpPr>
          <p:cNvPr id="39" name="Content Placeholder 2">
            <a:extLst>
              <a:ext uri="{FF2B5EF4-FFF2-40B4-BE49-F238E27FC236}">
                <a16:creationId xmlns:a16="http://schemas.microsoft.com/office/drawing/2014/main" id="{1366B7E4-606F-1CD4-6D62-567BEDB5FF01}"/>
              </a:ext>
            </a:extLst>
          </p:cNvPr>
          <p:cNvSpPr>
            <a:spLocks noGrp="1"/>
          </p:cNvSpPr>
          <p:nvPr>
            <p:ph sz="half" idx="17" hasCustomPrompt="1"/>
          </p:nvPr>
        </p:nvSpPr>
        <p:spPr>
          <a:xfrm>
            <a:off x="910430" y="2667894"/>
            <a:ext cx="479832" cy="285418"/>
          </a:xfrm>
        </p:spPr>
        <p:txBody>
          <a:bodyPr anchor="ctr">
            <a:normAutofit/>
          </a:bodyPr>
          <a:lstStyle>
            <a:lvl1pPr marL="0" indent="0" algn="ctr">
              <a:lnSpc>
                <a:spcPct val="100000"/>
              </a:lnSpc>
              <a:buNone/>
              <a:defRPr sz="900">
                <a:solidFill>
                  <a:schemeClr val="accent4"/>
                </a:solidFill>
              </a:defRPr>
            </a:lvl1pPr>
          </a:lstStyle>
          <a:p>
            <a:pPr lvl="0"/>
            <a:r>
              <a:rPr lang="en-GB"/>
              <a:t>Year</a:t>
            </a:r>
            <a:endParaRPr lang="en-US"/>
          </a:p>
        </p:txBody>
      </p:sp>
      <p:sp>
        <p:nvSpPr>
          <p:cNvPr id="40" name="Content Placeholder 2">
            <a:extLst>
              <a:ext uri="{FF2B5EF4-FFF2-40B4-BE49-F238E27FC236}">
                <a16:creationId xmlns:a16="http://schemas.microsoft.com/office/drawing/2014/main" id="{5C4DF96A-E992-2E54-60D7-94DC18E820C9}"/>
              </a:ext>
            </a:extLst>
          </p:cNvPr>
          <p:cNvSpPr>
            <a:spLocks noGrp="1"/>
          </p:cNvSpPr>
          <p:nvPr>
            <p:ph sz="half" idx="18" hasCustomPrompt="1"/>
          </p:nvPr>
        </p:nvSpPr>
        <p:spPr>
          <a:xfrm>
            <a:off x="2378360"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Month</a:t>
            </a:r>
            <a:endParaRPr lang="en-US"/>
          </a:p>
        </p:txBody>
      </p:sp>
      <p:sp>
        <p:nvSpPr>
          <p:cNvPr id="41" name="Content Placeholder 2">
            <a:extLst>
              <a:ext uri="{FF2B5EF4-FFF2-40B4-BE49-F238E27FC236}">
                <a16:creationId xmlns:a16="http://schemas.microsoft.com/office/drawing/2014/main" id="{D55AA998-FC55-2F77-AF62-65A65AD7B7CB}"/>
              </a:ext>
            </a:extLst>
          </p:cNvPr>
          <p:cNvSpPr>
            <a:spLocks noGrp="1"/>
          </p:cNvSpPr>
          <p:nvPr>
            <p:ph sz="half" idx="19" hasCustomPrompt="1"/>
          </p:nvPr>
        </p:nvSpPr>
        <p:spPr>
          <a:xfrm>
            <a:off x="3921307"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Day</a:t>
            </a:r>
            <a:endParaRPr lang="en-US"/>
          </a:p>
        </p:txBody>
      </p:sp>
      <p:sp>
        <p:nvSpPr>
          <p:cNvPr id="42" name="Content Placeholder 2">
            <a:extLst>
              <a:ext uri="{FF2B5EF4-FFF2-40B4-BE49-F238E27FC236}">
                <a16:creationId xmlns:a16="http://schemas.microsoft.com/office/drawing/2014/main" id="{49D44D7A-6ADC-3353-FB91-46B9AAB870B6}"/>
              </a:ext>
            </a:extLst>
          </p:cNvPr>
          <p:cNvSpPr>
            <a:spLocks noGrp="1"/>
          </p:cNvSpPr>
          <p:nvPr>
            <p:ph sz="half" idx="20" hasCustomPrompt="1"/>
          </p:nvPr>
        </p:nvSpPr>
        <p:spPr>
          <a:xfrm>
            <a:off x="5455907"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01</a:t>
            </a:r>
            <a:endParaRPr lang="en-US"/>
          </a:p>
        </p:txBody>
      </p:sp>
      <p:sp>
        <p:nvSpPr>
          <p:cNvPr id="43" name="Content Placeholder 2">
            <a:extLst>
              <a:ext uri="{FF2B5EF4-FFF2-40B4-BE49-F238E27FC236}">
                <a16:creationId xmlns:a16="http://schemas.microsoft.com/office/drawing/2014/main" id="{D277DD1B-4C3B-28EF-3262-226E237B0198}"/>
              </a:ext>
            </a:extLst>
          </p:cNvPr>
          <p:cNvSpPr>
            <a:spLocks noGrp="1"/>
          </p:cNvSpPr>
          <p:nvPr>
            <p:ph sz="half" idx="21" hasCustomPrompt="1"/>
          </p:nvPr>
        </p:nvSpPr>
        <p:spPr>
          <a:xfrm>
            <a:off x="6982222" y="2667894"/>
            <a:ext cx="612172" cy="285418"/>
          </a:xfrm>
        </p:spPr>
        <p:txBody>
          <a:bodyPr anchor="ctr">
            <a:normAutofit/>
          </a:bodyPr>
          <a:lstStyle>
            <a:lvl1pPr marL="0" indent="0" algn="ctr">
              <a:lnSpc>
                <a:spcPct val="100000"/>
              </a:lnSpc>
              <a:buNone/>
              <a:defRPr sz="900">
                <a:solidFill>
                  <a:schemeClr val="accent4"/>
                </a:solidFill>
              </a:defRPr>
            </a:lvl1pPr>
          </a:lstStyle>
          <a:p>
            <a:pPr lvl="0"/>
            <a:r>
              <a:rPr lang="en-GB"/>
              <a:t>X</a:t>
            </a:r>
            <a:endParaRPr lang="en-US"/>
          </a:p>
        </p:txBody>
      </p:sp>
    </p:spTree>
    <p:extLst>
      <p:ext uri="{BB962C8B-B14F-4D97-AF65-F5344CB8AC3E}">
        <p14:creationId xmlns:p14="http://schemas.microsoft.com/office/powerpoint/2010/main" val="1554388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ba PLAIN">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D3D67E03-8736-0792-287C-F5C48FC5A679}"/>
              </a:ext>
            </a:extLst>
          </p:cNvPr>
          <p:cNvSpPr/>
          <p:nvPr userDrawn="1"/>
        </p:nvSpPr>
        <p:spPr>
          <a:xfrm>
            <a:off x="2322096" y="0"/>
            <a:ext cx="2021304" cy="4199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4" name="Rectangle 33">
            <a:extLst>
              <a:ext uri="{FF2B5EF4-FFF2-40B4-BE49-F238E27FC236}">
                <a16:creationId xmlns:a16="http://schemas.microsoft.com/office/drawing/2014/main" id="{DC3539AE-E470-6AE7-DAC2-009614AC3FCB}"/>
              </a:ext>
            </a:extLst>
          </p:cNvPr>
          <p:cNvSpPr/>
          <p:nvPr userDrawn="1"/>
        </p:nvSpPr>
        <p:spPr>
          <a:xfrm>
            <a:off x="4427622" y="0"/>
            <a:ext cx="2021304" cy="4199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5" name="Rectangle 34">
            <a:extLst>
              <a:ext uri="{FF2B5EF4-FFF2-40B4-BE49-F238E27FC236}">
                <a16:creationId xmlns:a16="http://schemas.microsoft.com/office/drawing/2014/main" id="{417CC5B9-A542-261D-B8D5-069FC50DBA62}"/>
              </a:ext>
            </a:extLst>
          </p:cNvPr>
          <p:cNvSpPr/>
          <p:nvPr userDrawn="1"/>
        </p:nvSpPr>
        <p:spPr>
          <a:xfrm>
            <a:off x="6533149" y="0"/>
            <a:ext cx="2021304" cy="41990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a:xfrm>
            <a:off x="421447" y="1037621"/>
            <a:ext cx="1695588" cy="2063388"/>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Title 1">
            <a:extLst>
              <a:ext uri="{FF2B5EF4-FFF2-40B4-BE49-F238E27FC236}">
                <a16:creationId xmlns:a16="http://schemas.microsoft.com/office/drawing/2014/main" id="{B10AAFF2-9527-2B38-8B17-3223893F151B}"/>
              </a:ext>
            </a:extLst>
          </p:cNvPr>
          <p:cNvSpPr txBox="1">
            <a:spLocks/>
          </p:cNvSpPr>
          <p:nvPr userDrawn="1"/>
        </p:nvSpPr>
        <p:spPr>
          <a:xfrm>
            <a:off x="2431864" y="782582"/>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1</a:t>
            </a:r>
            <a:endParaRPr lang="en-US" sz="4800" b="1" i="0">
              <a:solidFill>
                <a:schemeClr val="tx2"/>
              </a:solidFill>
              <a:latin typeface="Calibri" panose="020F0502020204030204" pitchFamily="34" charset="0"/>
              <a:cs typeface="Calibri" panose="020F0502020204030204" pitchFamily="34" charset="0"/>
            </a:endParaRPr>
          </a:p>
        </p:txBody>
      </p:sp>
      <p:sp>
        <p:nvSpPr>
          <p:cNvPr id="16" name="Title 1">
            <a:extLst>
              <a:ext uri="{FF2B5EF4-FFF2-40B4-BE49-F238E27FC236}">
                <a16:creationId xmlns:a16="http://schemas.microsoft.com/office/drawing/2014/main" id="{F5885DA2-4BA6-0AD5-7C68-7C1D38DBA3B6}"/>
              </a:ext>
            </a:extLst>
          </p:cNvPr>
          <p:cNvSpPr txBox="1">
            <a:spLocks/>
          </p:cNvSpPr>
          <p:nvPr userDrawn="1"/>
        </p:nvSpPr>
        <p:spPr>
          <a:xfrm>
            <a:off x="4484020" y="782582"/>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2</a:t>
            </a:r>
            <a:endParaRPr lang="en-US" sz="4800" b="1" i="0">
              <a:solidFill>
                <a:schemeClr val="tx2"/>
              </a:solidFill>
              <a:latin typeface="Calibri" panose="020F0502020204030204" pitchFamily="34" charset="0"/>
              <a:cs typeface="Calibri" panose="020F0502020204030204" pitchFamily="34" charset="0"/>
            </a:endParaRPr>
          </a:p>
        </p:txBody>
      </p:sp>
      <p:sp>
        <p:nvSpPr>
          <p:cNvPr id="19" name="Title 1">
            <a:extLst>
              <a:ext uri="{FF2B5EF4-FFF2-40B4-BE49-F238E27FC236}">
                <a16:creationId xmlns:a16="http://schemas.microsoft.com/office/drawing/2014/main" id="{461AD6CB-7084-B7D3-441A-8507B6B35761}"/>
              </a:ext>
            </a:extLst>
          </p:cNvPr>
          <p:cNvSpPr txBox="1">
            <a:spLocks/>
          </p:cNvSpPr>
          <p:nvPr userDrawn="1"/>
        </p:nvSpPr>
        <p:spPr>
          <a:xfrm>
            <a:off x="6536176" y="782582"/>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3</a:t>
            </a:r>
            <a:endParaRPr lang="en-US" sz="4800" b="1" i="0">
              <a:solidFill>
                <a:schemeClr val="tx2"/>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2A8183B-39D6-72AC-64E1-32C118E93929}"/>
              </a:ext>
            </a:extLst>
          </p:cNvPr>
          <p:cNvSpPr txBox="1">
            <a:spLocks/>
          </p:cNvSpPr>
          <p:nvPr userDrawn="1"/>
        </p:nvSpPr>
        <p:spPr>
          <a:xfrm>
            <a:off x="2431864" y="257175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4</a:t>
            </a:r>
            <a:endParaRPr lang="en-US" sz="4800" b="1" i="0">
              <a:solidFill>
                <a:schemeClr val="tx2"/>
              </a:solidFill>
              <a:latin typeface="Calibri" panose="020F0502020204030204" pitchFamily="34" charset="0"/>
              <a:cs typeface="Calibri" panose="020F0502020204030204" pitchFamily="34" charset="0"/>
            </a:endParaRPr>
          </a:p>
        </p:txBody>
      </p:sp>
      <p:sp>
        <p:nvSpPr>
          <p:cNvPr id="25" name="Title 1">
            <a:extLst>
              <a:ext uri="{FF2B5EF4-FFF2-40B4-BE49-F238E27FC236}">
                <a16:creationId xmlns:a16="http://schemas.microsoft.com/office/drawing/2014/main" id="{96BDC648-E673-4C48-B9F7-F6B605CA10E3}"/>
              </a:ext>
            </a:extLst>
          </p:cNvPr>
          <p:cNvSpPr txBox="1">
            <a:spLocks/>
          </p:cNvSpPr>
          <p:nvPr userDrawn="1"/>
        </p:nvSpPr>
        <p:spPr>
          <a:xfrm>
            <a:off x="4484020" y="257175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5</a:t>
            </a:r>
            <a:endParaRPr lang="en-US" sz="4800" b="1" i="0">
              <a:solidFill>
                <a:schemeClr val="tx2"/>
              </a:solidFill>
              <a:latin typeface="Calibri" panose="020F0502020204030204" pitchFamily="34" charset="0"/>
              <a:cs typeface="Calibri" panose="020F0502020204030204" pitchFamily="34" charset="0"/>
            </a:endParaRPr>
          </a:p>
        </p:txBody>
      </p:sp>
      <p:sp>
        <p:nvSpPr>
          <p:cNvPr id="28" name="Title 1">
            <a:extLst>
              <a:ext uri="{FF2B5EF4-FFF2-40B4-BE49-F238E27FC236}">
                <a16:creationId xmlns:a16="http://schemas.microsoft.com/office/drawing/2014/main" id="{58B3A3B1-7E42-DA8A-1E11-C6EF2DA337B3}"/>
              </a:ext>
            </a:extLst>
          </p:cNvPr>
          <p:cNvSpPr txBox="1">
            <a:spLocks/>
          </p:cNvSpPr>
          <p:nvPr userDrawn="1"/>
        </p:nvSpPr>
        <p:spPr>
          <a:xfrm>
            <a:off x="6536176" y="2571750"/>
            <a:ext cx="862220" cy="5212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2400" kern="1200">
                <a:solidFill>
                  <a:schemeClr val="bg1"/>
                </a:solidFill>
                <a:latin typeface="+mn-lt"/>
                <a:ea typeface="+mj-ea"/>
                <a:cs typeface="+mj-cs"/>
              </a:defRPr>
            </a:lvl1pPr>
          </a:lstStyle>
          <a:p>
            <a:r>
              <a:rPr lang="en-GB" sz="4800" b="1" i="0">
                <a:solidFill>
                  <a:schemeClr val="tx2"/>
                </a:solidFill>
                <a:latin typeface="Calibri" panose="020F0502020204030204" pitchFamily="34" charset="0"/>
                <a:cs typeface="Calibri" panose="020F0502020204030204" pitchFamily="34" charset="0"/>
              </a:rPr>
              <a:t>6</a:t>
            </a:r>
            <a:endParaRPr lang="en-US" sz="4800" b="1" i="0">
              <a:solidFill>
                <a:schemeClr val="tx2"/>
              </a:solidFill>
              <a:latin typeface="Calibri" panose="020F0502020204030204" pitchFamily="34" charset="0"/>
              <a:cs typeface="Calibri" panose="020F0502020204030204" pitchFamily="34" charset="0"/>
            </a:endParaRPr>
          </a:p>
        </p:txBody>
      </p:sp>
      <p:cxnSp>
        <p:nvCxnSpPr>
          <p:cNvPr id="32" name="Straight Connector 31">
            <a:extLst>
              <a:ext uri="{FF2B5EF4-FFF2-40B4-BE49-F238E27FC236}">
                <a16:creationId xmlns:a16="http://schemas.microsoft.com/office/drawing/2014/main" id="{6DE02513-B811-3118-58FC-3EBF1CB76F9D}"/>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A02B2B7-E176-DF4E-5B63-8A9F89733204}"/>
              </a:ext>
            </a:extLst>
          </p:cNvPr>
          <p:cNvCxnSpPr/>
          <p:nvPr userDrawn="1"/>
        </p:nvCxnSpPr>
        <p:spPr>
          <a:xfrm>
            <a:off x="2237875" y="2069432"/>
            <a:ext cx="658654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85113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ba CHARTS/TABLE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222780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ba CHARTS/TABL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E9E941-F227-ACC8-3321-B122A6F59576}"/>
              </a:ext>
            </a:extLst>
          </p:cNvPr>
          <p:cNvSpPr/>
          <p:nvPr userDrawn="1"/>
        </p:nvSpPr>
        <p:spPr>
          <a:xfrm>
            <a:off x="0" y="0"/>
            <a:ext cx="9144000" cy="416919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7529347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ba CHARTS/TABL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E9E941-F227-ACC8-3321-B122A6F59576}"/>
              </a:ext>
            </a:extLst>
          </p:cNvPr>
          <p:cNvSpPr/>
          <p:nvPr userDrawn="1"/>
        </p:nvSpPr>
        <p:spPr>
          <a:xfrm>
            <a:off x="0" y="0"/>
            <a:ext cx="9144000" cy="416919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602434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ba CHARTS/TABLE 4">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E9E941-F227-ACC8-3321-B122A6F59576}"/>
              </a:ext>
            </a:extLst>
          </p:cNvPr>
          <p:cNvSpPr/>
          <p:nvPr userDrawn="1"/>
        </p:nvSpPr>
        <p:spPr>
          <a:xfrm>
            <a:off x="0" y="0"/>
            <a:ext cx="9144000" cy="4169195"/>
          </a:xfrm>
          <a:prstGeom prst="rect">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5160871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eba DIVIDER 1">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078E22B0-5D65-CF20-39C3-5E8E34553A6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26" t="17459" r="77232" b="28911"/>
          <a:stretch/>
        </p:blipFill>
        <p:spPr>
          <a:xfrm flipH="1">
            <a:off x="0" y="0"/>
            <a:ext cx="3657600" cy="3523785"/>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6" name="Graphic 5">
            <a:extLst>
              <a:ext uri="{FF2B5EF4-FFF2-40B4-BE49-F238E27FC236}">
                <a16:creationId xmlns:a16="http://schemas.microsoft.com/office/drawing/2014/main" id="{E0BD0B22-951F-FB84-93E9-66087943CE4B}"/>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63953" t="21719" r="19497"/>
          <a:stretch/>
        </p:blipFill>
        <p:spPr>
          <a:xfrm flipH="1">
            <a:off x="6294610" y="0"/>
            <a:ext cx="2849390" cy="5143500"/>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spTree>
    <p:extLst>
      <p:ext uri="{BB962C8B-B14F-4D97-AF65-F5344CB8AC3E}">
        <p14:creationId xmlns:p14="http://schemas.microsoft.com/office/powerpoint/2010/main" val="88563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ba CONTEN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Footer Placeholder 4"/>
          <p:cNvSpPr>
            <a:spLocks noGrp="1"/>
          </p:cNvSpPr>
          <p:nvPr>
            <p:ph type="ftr" sz="quarter" idx="11"/>
          </p:nvPr>
        </p:nvSpPr>
        <p:spPr/>
        <p:txBody>
          <a:bodyPr/>
          <a:lstStyle/>
          <a:p>
            <a:r>
              <a:rPr lang="en-US" err="1"/>
              <a:t>SCReDAT</a:t>
            </a:r>
            <a:r>
              <a:rPr lang="en-US"/>
              <a:t> | 17 June 2025 meeting (v)</a:t>
            </a:r>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pic>
        <p:nvPicPr>
          <p:cNvPr id="8" name="Graphic 7">
            <a:extLst>
              <a:ext uri="{FF2B5EF4-FFF2-40B4-BE49-F238E27FC236}">
                <a16:creationId xmlns:a16="http://schemas.microsoft.com/office/drawing/2014/main" id="{E95FADC0-8516-E4BB-207B-1C265A8A26B1}"/>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71375" t="50437" r="18753" b="33730"/>
          <a:stretch/>
        </p:blipFill>
        <p:spPr>
          <a:xfrm rot="10800000">
            <a:off x="4936067" y="-1"/>
            <a:ext cx="4198740" cy="5143498"/>
          </a:xfrm>
          <a:prstGeom prst="rect">
            <a:avLst/>
          </a:prstGeom>
        </p:spPr>
      </p:pic>
    </p:spTree>
    <p:extLst>
      <p:ext uri="{BB962C8B-B14F-4D97-AF65-F5344CB8AC3E}">
        <p14:creationId xmlns:p14="http://schemas.microsoft.com/office/powerpoint/2010/main" val="231774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eba DIVIDER 1">
    <p:bg>
      <p:bgPr>
        <a:solidFill>
          <a:schemeClr val="accent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DA6A665F-3A3C-72EA-B6C1-8624C273F45D}"/>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1526" t="17459" r="77232" b="28911"/>
          <a:stretch/>
        </p:blipFill>
        <p:spPr>
          <a:xfrm flipH="1">
            <a:off x="0" y="0"/>
            <a:ext cx="3657600" cy="3523785"/>
          </a:xfrm>
          <a:prstGeom prst="rect">
            <a:avLst/>
          </a:prstGeom>
        </p:spPr>
      </p:pic>
      <p:pic>
        <p:nvPicPr>
          <p:cNvPr id="5" name="Graphic 4">
            <a:extLst>
              <a:ext uri="{FF2B5EF4-FFF2-40B4-BE49-F238E27FC236}">
                <a16:creationId xmlns:a16="http://schemas.microsoft.com/office/drawing/2014/main" id="{419E6EC4-4D4E-6175-49FB-D99ED8C26180}"/>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63953" t="21719" r="19497"/>
          <a:stretch/>
        </p:blipFill>
        <p:spPr>
          <a:xfrm flipH="1">
            <a:off x="6294610" y="0"/>
            <a:ext cx="2849390" cy="5143500"/>
          </a:xfrm>
          <a:prstGeom prst="rect">
            <a:avLst/>
          </a:prstGeom>
        </p:spPr>
      </p:pic>
    </p:spTree>
    <p:extLst>
      <p:ext uri="{BB962C8B-B14F-4D97-AF65-F5344CB8AC3E}">
        <p14:creationId xmlns:p14="http://schemas.microsoft.com/office/powerpoint/2010/main" val="8363966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ba DIVIDER 1 NO TEXTURE">
    <p:bg>
      <p:bgPr>
        <a:solidFill>
          <a:schemeClr val="accent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14850440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eba DIVIDER 1">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pic>
        <p:nvPicPr>
          <p:cNvPr id="10" name="Graphic 9">
            <a:extLst>
              <a:ext uri="{FF2B5EF4-FFF2-40B4-BE49-F238E27FC236}">
                <a16:creationId xmlns:a16="http://schemas.microsoft.com/office/drawing/2014/main" id="{070B528E-D401-FDE7-D7A9-62C3102CF36C}"/>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r="73784"/>
          <a:stretch/>
        </p:blipFill>
        <p:spPr>
          <a:xfrm>
            <a:off x="127233" y="364354"/>
            <a:ext cx="2910313" cy="4211076"/>
          </a:xfrm>
          <a:prstGeom prst="rect">
            <a:avLst/>
          </a:prstGeom>
        </p:spPr>
      </p:pic>
      <p:pic>
        <p:nvPicPr>
          <p:cNvPr id="12" name="Graphic 11">
            <a:extLst>
              <a:ext uri="{FF2B5EF4-FFF2-40B4-BE49-F238E27FC236}">
                <a16:creationId xmlns:a16="http://schemas.microsoft.com/office/drawing/2014/main" id="{A759E3AB-BB3E-6A4D-E359-CD1D03136B9E}"/>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69202" r="6433"/>
          <a:stretch/>
        </p:blipFill>
        <p:spPr>
          <a:xfrm>
            <a:off x="6439133" y="726049"/>
            <a:ext cx="2704865" cy="4211076"/>
          </a:xfrm>
          <a:prstGeom prst="rect">
            <a:avLst/>
          </a:prstGeom>
        </p:spPr>
      </p:pic>
    </p:spTree>
    <p:extLst>
      <p:ext uri="{BB962C8B-B14F-4D97-AF65-F5344CB8AC3E}">
        <p14:creationId xmlns:p14="http://schemas.microsoft.com/office/powerpoint/2010/main" val="14367870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eba DIVIDER 2">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30DAC1BD-B370-2E45-E487-1CEF856DACCA}"/>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r="73784"/>
          <a:stretch/>
        </p:blipFill>
        <p:spPr>
          <a:xfrm>
            <a:off x="127233" y="364354"/>
            <a:ext cx="2910313" cy="4211076"/>
          </a:xfrm>
          <a:prstGeom prst="rect">
            <a:avLst/>
          </a:prstGeom>
        </p:spPr>
      </p:pic>
      <p:pic>
        <p:nvPicPr>
          <p:cNvPr id="5" name="Graphic 4">
            <a:extLst>
              <a:ext uri="{FF2B5EF4-FFF2-40B4-BE49-F238E27FC236}">
                <a16:creationId xmlns:a16="http://schemas.microsoft.com/office/drawing/2014/main" id="{1386E261-3B27-016C-52E6-FB683FEA2817}"/>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69202" r="6433"/>
          <a:stretch/>
        </p:blipFill>
        <p:spPr>
          <a:xfrm>
            <a:off x="6439133" y="726049"/>
            <a:ext cx="2704865" cy="4211076"/>
          </a:xfrm>
          <a:prstGeom prst="rect">
            <a:avLst/>
          </a:prstGeom>
        </p:spPr>
      </p:pic>
    </p:spTree>
    <p:extLst>
      <p:ext uri="{BB962C8B-B14F-4D97-AF65-F5344CB8AC3E}">
        <p14:creationId xmlns:p14="http://schemas.microsoft.com/office/powerpoint/2010/main" val="34165910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ba DIVIDER 2 NO TEXTURE">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9744903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eba DIVIDER 1">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pic>
        <p:nvPicPr>
          <p:cNvPr id="7" name="Graphic 6">
            <a:extLst>
              <a:ext uri="{FF2B5EF4-FFF2-40B4-BE49-F238E27FC236}">
                <a16:creationId xmlns:a16="http://schemas.microsoft.com/office/drawing/2014/main" id="{8C6595F3-5F86-C9C6-8A53-48EC1B352EB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8173" t="54348" r="41867" b="897"/>
          <a:stretch/>
        </p:blipFill>
        <p:spPr>
          <a:xfrm flipH="1">
            <a:off x="0" y="0"/>
            <a:ext cx="9144000" cy="3000271"/>
          </a:xfrm>
          <a:prstGeom prst="rect">
            <a:avLst/>
          </a:prstGeom>
        </p:spPr>
      </p:pic>
    </p:spTree>
    <p:extLst>
      <p:ext uri="{BB962C8B-B14F-4D97-AF65-F5344CB8AC3E}">
        <p14:creationId xmlns:p14="http://schemas.microsoft.com/office/powerpoint/2010/main" val="19790123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ba DIVIDER 3">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6A38D9F5-4540-BF7D-80F6-40BA45E55672}"/>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8173" t="54348" r="41867" b="897"/>
          <a:stretch/>
        </p:blipFill>
        <p:spPr>
          <a:xfrm flipH="1">
            <a:off x="0" y="0"/>
            <a:ext cx="9144000" cy="3000271"/>
          </a:xfrm>
          <a:prstGeom prst="rect">
            <a:avLst/>
          </a:prstGeom>
        </p:spPr>
      </p:pic>
    </p:spTree>
    <p:extLst>
      <p:ext uri="{BB962C8B-B14F-4D97-AF65-F5344CB8AC3E}">
        <p14:creationId xmlns:p14="http://schemas.microsoft.com/office/powerpoint/2010/main" val="2596222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ba DIVIDER 3 NO TEXTURE">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17281051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eba DIVIDER 1">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5" name="Picture 14">
            <a:extLst>
              <a:ext uri="{FF2B5EF4-FFF2-40B4-BE49-F238E27FC236}">
                <a16:creationId xmlns:a16="http://schemas.microsoft.com/office/drawing/2014/main" id="{0878B614-4582-4D7A-F62D-E33839DFD1B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pic>
        <p:nvPicPr>
          <p:cNvPr id="8" name="Graphic 7">
            <a:extLst>
              <a:ext uri="{FF2B5EF4-FFF2-40B4-BE49-F238E27FC236}">
                <a16:creationId xmlns:a16="http://schemas.microsoft.com/office/drawing/2014/main" id="{D7B90F4C-5CCC-CAA8-1FD6-D19BDF681E10}"/>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4085" t="6885" r="10445" b="23408"/>
          <a:stretch/>
        </p:blipFill>
        <p:spPr>
          <a:xfrm rot="10800000" flipH="1">
            <a:off x="-5" y="0"/>
            <a:ext cx="9144003" cy="5143500"/>
          </a:xfrm>
          <a:prstGeom prst="rect">
            <a:avLst/>
          </a:prstGeom>
        </p:spPr>
      </p:pic>
    </p:spTree>
    <p:extLst>
      <p:ext uri="{BB962C8B-B14F-4D97-AF65-F5344CB8AC3E}">
        <p14:creationId xmlns:p14="http://schemas.microsoft.com/office/powerpoint/2010/main" val="25814694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ba DIVIDER 4">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Graphic 1">
            <a:extLst>
              <a:ext uri="{FF2B5EF4-FFF2-40B4-BE49-F238E27FC236}">
                <a16:creationId xmlns:a16="http://schemas.microsoft.com/office/drawing/2014/main" id="{E4AAE557-B158-714A-69C7-2152990FCB39}"/>
              </a:ext>
            </a:extLst>
          </p:cNvPr>
          <p:cNvPicPr>
            <a:picLocks noChangeAspect="1"/>
          </p:cNvPicPr>
          <p:nvPr userDrawn="1"/>
        </p:nvPicPr>
        <p:blipFill rotWithShape="1">
          <a:blip r:embed="rId3">
            <a:extLst>
              <a:ext uri="{96DAC541-7B7A-43D3-8B79-37D633B846F1}">
                <asvg:svgBlip xmlns:asvg="http://schemas.microsoft.com/office/drawing/2016/SVG/main" r:embed="rId4"/>
              </a:ext>
            </a:extLst>
          </a:blip>
          <a:srcRect l="4085" t="6885" r="10445" b="23408"/>
          <a:stretch/>
        </p:blipFill>
        <p:spPr>
          <a:xfrm rot="10800000" flipH="1">
            <a:off x="-5" y="0"/>
            <a:ext cx="9144003" cy="5143500"/>
          </a:xfrm>
          <a:prstGeom prst="rect">
            <a:avLst/>
          </a:prstGeom>
        </p:spPr>
      </p:pic>
    </p:spTree>
    <p:extLst>
      <p:ext uri="{BB962C8B-B14F-4D97-AF65-F5344CB8AC3E}">
        <p14:creationId xmlns:p14="http://schemas.microsoft.com/office/powerpoint/2010/main" val="371742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ba CONTENTS NO TEX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Footer Placeholder 4"/>
          <p:cNvSpPr>
            <a:spLocks noGrp="1"/>
          </p:cNvSpPr>
          <p:nvPr>
            <p:ph type="ftr" sz="quarter" idx="11"/>
          </p:nvPr>
        </p:nvSpPr>
        <p:spPr/>
        <p:txBody>
          <a:bodyPr/>
          <a:lstStyle/>
          <a:p>
            <a:r>
              <a:rPr lang="en-US" err="1"/>
              <a:t>SCReDAT</a:t>
            </a:r>
            <a:r>
              <a:rPr lang="en-US"/>
              <a:t> | 17 June 2025 meeting (v)</a:t>
            </a:r>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5492873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ba DIVIDER 4 NO TEXTURE">
    <p:bg>
      <p:bgPr>
        <a:solidFill>
          <a:schemeClr val="accent3"/>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36E77C6-17DB-E374-251A-9FB6246EFFC6}"/>
              </a:ext>
            </a:extLst>
          </p:cNvPr>
          <p:cNvSpPr/>
          <p:nvPr userDrawn="1"/>
        </p:nvSpPr>
        <p:spPr>
          <a:xfrm>
            <a:off x="234462" y="4157708"/>
            <a:ext cx="8800123" cy="8048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18508720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eba image + quote">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3" name="Picture 2">
            <a:extLst>
              <a:ext uri="{FF2B5EF4-FFF2-40B4-BE49-F238E27FC236}">
                <a16:creationId xmlns:a16="http://schemas.microsoft.com/office/drawing/2014/main" id="{257975E7-9DDD-AFFC-CE3A-E1024D2635E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5744817" cy="5143500"/>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2" name="Picture 1">
            <a:extLst>
              <a:ext uri="{FF2B5EF4-FFF2-40B4-BE49-F238E27FC236}">
                <a16:creationId xmlns:a16="http://schemas.microsoft.com/office/drawing/2014/main" id="{B5FE9910-0D63-DB45-7515-EBD911C049F4}"/>
              </a:ext>
            </a:extLst>
          </p:cNvPr>
          <p:cNvPicPr>
            <a:picLocks noChangeAspect="1"/>
          </p:cNvPicPr>
          <p:nvPr userDrawn="1"/>
        </p:nvPicPr>
        <p:blipFill rotWithShape="1">
          <a:blip r:embed="rId5" cstate="screen">
            <a:alphaModFix/>
            <a:extLst>
              <a:ext uri="{28A0092B-C50C-407E-A947-70E740481C1C}">
                <a14:useLocalDpi xmlns:a14="http://schemas.microsoft.com/office/drawing/2010/main"/>
              </a:ext>
            </a:extLst>
          </a:blip>
          <a:srcRect/>
          <a:stretch/>
        </p:blipFill>
        <p:spPr>
          <a:xfrm rot="10800000" flipH="1">
            <a:off x="1724359" y="562497"/>
            <a:ext cx="4002661" cy="3467820"/>
          </a:xfrm>
          <a:prstGeom prst="rect">
            <a:avLst/>
          </a:prstGeom>
        </p:spPr>
      </p:pic>
      <p:sp>
        <p:nvSpPr>
          <p:cNvPr id="4" name="Content Placeholder 2">
            <a:extLst>
              <a:ext uri="{FF2B5EF4-FFF2-40B4-BE49-F238E27FC236}">
                <a16:creationId xmlns:a16="http://schemas.microsoft.com/office/drawing/2014/main" id="{D67DCB4F-CA84-6A2C-ADEB-3E48F2FCEF82}"/>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A412C5EC-3B99-A933-662D-48B19DC4D148}"/>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1414471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ba image + quote NO TEXTURE">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3" name="Picture 2">
            <a:extLst>
              <a:ext uri="{FF2B5EF4-FFF2-40B4-BE49-F238E27FC236}">
                <a16:creationId xmlns:a16="http://schemas.microsoft.com/office/drawing/2014/main" id="{257975E7-9DDD-AFFC-CE3A-E1024D2635E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5744817" cy="5143500"/>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
        <p:nvSpPr>
          <p:cNvPr id="8" name="Content Placeholder 2">
            <a:extLst>
              <a:ext uri="{FF2B5EF4-FFF2-40B4-BE49-F238E27FC236}">
                <a16:creationId xmlns:a16="http://schemas.microsoft.com/office/drawing/2014/main" id="{CBA21BE1-1BB4-2D73-6394-E160B8129223}"/>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10" name="Slide Number Placeholder 6">
            <a:extLst>
              <a:ext uri="{FF2B5EF4-FFF2-40B4-BE49-F238E27FC236}">
                <a16:creationId xmlns:a16="http://schemas.microsoft.com/office/drawing/2014/main" id="{A9D3C6C8-08A0-A3A4-5898-196CD2E1DAC0}"/>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8923197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eba image + quote 2">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6" name="Content Placeholder 16">
            <a:extLst>
              <a:ext uri="{FF2B5EF4-FFF2-40B4-BE49-F238E27FC236}">
                <a16:creationId xmlns:a16="http://schemas.microsoft.com/office/drawing/2014/main" id="{7AC2FA29-D15B-E402-81CD-231054E132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5744817" cy="5143499"/>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11" name="Picture 10">
            <a:extLst>
              <a:ext uri="{FF2B5EF4-FFF2-40B4-BE49-F238E27FC236}">
                <a16:creationId xmlns:a16="http://schemas.microsoft.com/office/drawing/2014/main" id="{EF5D70C7-7F90-2DBF-0DFB-D21BD48C914A}"/>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a:stretch/>
        </p:blipFill>
        <p:spPr>
          <a:xfrm flipH="1">
            <a:off x="0" y="0"/>
            <a:ext cx="5744816" cy="5143500"/>
          </a:xfrm>
          <a:prstGeom prst="rect">
            <a:avLst/>
          </a:prstGeom>
        </p:spPr>
      </p:pic>
      <p:sp>
        <p:nvSpPr>
          <p:cNvPr id="4" name="Content Placeholder 2">
            <a:extLst>
              <a:ext uri="{FF2B5EF4-FFF2-40B4-BE49-F238E27FC236}">
                <a16:creationId xmlns:a16="http://schemas.microsoft.com/office/drawing/2014/main" id="{F3F38CF5-6400-8FF8-02AC-53C8F85ED660}"/>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F97AAEE0-3632-4CE9-B6A6-C2DEA04475E4}"/>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8837980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ba image + quote 2 NO TEXTURE">
    <p:bg>
      <p:bgPr>
        <a:solidFill>
          <a:schemeClr val="accent4"/>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600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6" name="Content Placeholder 16">
            <a:extLst>
              <a:ext uri="{FF2B5EF4-FFF2-40B4-BE49-F238E27FC236}">
                <a16:creationId xmlns:a16="http://schemas.microsoft.com/office/drawing/2014/main" id="{7AC2FA29-D15B-E402-81CD-231054E1321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5744817" cy="5143499"/>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
        <p:nvSpPr>
          <p:cNvPr id="4" name="Content Placeholder 2">
            <a:extLst>
              <a:ext uri="{FF2B5EF4-FFF2-40B4-BE49-F238E27FC236}">
                <a16:creationId xmlns:a16="http://schemas.microsoft.com/office/drawing/2014/main" id="{2521FE2D-2076-1FC9-9A4C-8053DE5322E0}"/>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982BF35B-FE5E-6740-3954-2BD3C996CE70}"/>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34794073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ba OWN image + quote">
    <p:bg>
      <p:bgPr>
        <a:solidFill>
          <a:schemeClr val="accent4"/>
        </a:solidFill>
        <a:effectLst/>
      </p:bgPr>
    </p:bg>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id="{3D95FC3B-56A4-5378-DA7C-ED6E73DE7DCA}"/>
              </a:ext>
            </a:extLst>
          </p:cNvPr>
          <p:cNvSpPr>
            <a:spLocks noGrp="1"/>
          </p:cNvSpPr>
          <p:nvPr>
            <p:ph type="pic" sz="quarter" idx="13"/>
          </p:nvPr>
        </p:nvSpPr>
        <p:spPr>
          <a:xfrm>
            <a:off x="0" y="0"/>
            <a:ext cx="5744816" cy="5143498"/>
          </a:xfrm>
        </p:spPr>
        <p:txBody>
          <a:bodyPr/>
          <a:lstStyle/>
          <a:p>
            <a:r>
              <a:rPr lang="en-US"/>
              <a:t>Click icon to add picture</a:t>
            </a:r>
            <a:endParaRPr lang="en-DE"/>
          </a:p>
        </p:txBody>
      </p:sp>
      <p:sp>
        <p:nvSpPr>
          <p:cNvPr id="5" name="Rectangle 4">
            <a:extLst>
              <a:ext uri="{FF2B5EF4-FFF2-40B4-BE49-F238E27FC236}">
                <a16:creationId xmlns:a16="http://schemas.microsoft.com/office/drawing/2014/main" id="{E707CDA0-3880-0AD5-065F-AA690902825B}"/>
              </a:ext>
            </a:extLst>
          </p:cNvPr>
          <p:cNvSpPr/>
          <p:nvPr userDrawn="1"/>
        </p:nvSpPr>
        <p:spPr>
          <a:xfrm>
            <a:off x="4830417" y="3230217"/>
            <a:ext cx="4194313" cy="13100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
        <p:nvSpPr>
          <p:cNvPr id="6" name="Content Placeholder 2">
            <a:extLst>
              <a:ext uri="{FF2B5EF4-FFF2-40B4-BE49-F238E27FC236}">
                <a16:creationId xmlns:a16="http://schemas.microsoft.com/office/drawing/2014/main" id="{A8C3F6AD-A3FA-FE21-FCF9-C60B5C8D36EA}"/>
              </a:ext>
            </a:extLst>
          </p:cNvPr>
          <p:cNvSpPr>
            <a:spLocks noGrp="1"/>
          </p:cNvSpPr>
          <p:nvPr>
            <p:ph sz="half" idx="14"/>
          </p:nvPr>
        </p:nvSpPr>
        <p:spPr>
          <a:xfrm>
            <a:off x="5943601" y="4710305"/>
            <a:ext cx="2189909" cy="240223"/>
          </a:xfrm>
        </p:spPr>
        <p:txBody>
          <a:bodyPr>
            <a:normAutofit/>
          </a:bodyPr>
          <a:lstStyle>
            <a:lvl1pPr marL="0" indent="0">
              <a:lnSpc>
                <a:spcPct val="100000"/>
              </a:lnSpc>
              <a:buNone/>
              <a:defRPr sz="800" i="1"/>
            </a:lvl1pPr>
          </a:lstStyle>
          <a:p>
            <a:pPr lvl="0"/>
            <a:r>
              <a:rPr lang="en-US"/>
              <a:t>Click to edit Master text styles</a:t>
            </a:r>
          </a:p>
        </p:txBody>
      </p:sp>
      <p:sp>
        <p:nvSpPr>
          <p:cNvPr id="7" name="Slide Number Placeholder 6">
            <a:extLst>
              <a:ext uri="{FF2B5EF4-FFF2-40B4-BE49-F238E27FC236}">
                <a16:creationId xmlns:a16="http://schemas.microsoft.com/office/drawing/2014/main" id="{552E26E3-7F83-CBE1-B53D-8E4B61C675EB}"/>
              </a:ext>
            </a:extLst>
          </p:cNvPr>
          <p:cNvSpPr>
            <a:spLocks noGrp="1"/>
          </p:cNvSpPr>
          <p:nvPr>
            <p:ph type="sldNum" sz="quarter" idx="12"/>
          </p:nvPr>
        </p:nvSpPr>
        <p:spPr>
          <a:xfrm>
            <a:off x="6851241" y="4649279"/>
            <a:ext cx="2057400" cy="273844"/>
          </a:xfrm>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6963817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ba TEAM x6">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118B6D0-407E-B122-7622-6AF084D14B8B}"/>
              </a:ext>
            </a:extLst>
          </p:cNvPr>
          <p:cNvSpPr/>
          <p:nvPr userDrawn="1"/>
        </p:nvSpPr>
        <p:spPr>
          <a:xfrm>
            <a:off x="4356913" y="2103717"/>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9" name="Rectangle 18">
            <a:extLst>
              <a:ext uri="{FF2B5EF4-FFF2-40B4-BE49-F238E27FC236}">
                <a16:creationId xmlns:a16="http://schemas.microsoft.com/office/drawing/2014/main" id="{B70F6A9C-763F-0DC4-4964-01F9345C4535}"/>
              </a:ext>
            </a:extLst>
          </p:cNvPr>
          <p:cNvSpPr/>
          <p:nvPr userDrawn="1"/>
        </p:nvSpPr>
        <p:spPr>
          <a:xfrm>
            <a:off x="6430748" y="2103717"/>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Rectangle 19">
            <a:extLst>
              <a:ext uri="{FF2B5EF4-FFF2-40B4-BE49-F238E27FC236}">
                <a16:creationId xmlns:a16="http://schemas.microsoft.com/office/drawing/2014/main" id="{9D3E879B-90FB-7E06-604A-D6EE336B702F}"/>
              </a:ext>
            </a:extLst>
          </p:cNvPr>
          <p:cNvSpPr/>
          <p:nvPr userDrawn="1"/>
        </p:nvSpPr>
        <p:spPr>
          <a:xfrm>
            <a:off x="2301007" y="2103717"/>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Rectangle 8">
            <a:extLst>
              <a:ext uri="{FF2B5EF4-FFF2-40B4-BE49-F238E27FC236}">
                <a16:creationId xmlns:a16="http://schemas.microsoft.com/office/drawing/2014/main" id="{ADB64D54-29A0-D380-3D52-0386389D76FA}"/>
              </a:ext>
            </a:extLst>
          </p:cNvPr>
          <p:cNvSpPr/>
          <p:nvPr userDrawn="1"/>
        </p:nvSpPr>
        <p:spPr>
          <a:xfrm>
            <a:off x="4356913" y="0"/>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6" name="Rectangle 15">
            <a:extLst>
              <a:ext uri="{FF2B5EF4-FFF2-40B4-BE49-F238E27FC236}">
                <a16:creationId xmlns:a16="http://schemas.microsoft.com/office/drawing/2014/main" id="{B53A4B6F-9869-B16C-F3EF-13CA78991B8B}"/>
              </a:ext>
            </a:extLst>
          </p:cNvPr>
          <p:cNvSpPr/>
          <p:nvPr userDrawn="1"/>
        </p:nvSpPr>
        <p:spPr>
          <a:xfrm>
            <a:off x="6430748" y="0"/>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3" name="Rectangle 32">
            <a:extLst>
              <a:ext uri="{FF2B5EF4-FFF2-40B4-BE49-F238E27FC236}">
                <a16:creationId xmlns:a16="http://schemas.microsoft.com/office/drawing/2014/main" id="{D3D67E03-8736-0792-287C-F5C48FC5A679}"/>
              </a:ext>
            </a:extLst>
          </p:cNvPr>
          <p:cNvSpPr/>
          <p:nvPr userDrawn="1"/>
        </p:nvSpPr>
        <p:spPr>
          <a:xfrm>
            <a:off x="2301007" y="0"/>
            <a:ext cx="1850149" cy="202004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a:xfrm>
            <a:off x="421447" y="1037621"/>
            <a:ext cx="1695588" cy="2063388"/>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32" name="Straight Connector 31">
            <a:extLst>
              <a:ext uri="{FF2B5EF4-FFF2-40B4-BE49-F238E27FC236}">
                <a16:creationId xmlns:a16="http://schemas.microsoft.com/office/drawing/2014/main" id="{6DE02513-B811-3118-58FC-3EBF1CB76F9D}"/>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Picture Placeholder 8">
            <a:extLst>
              <a:ext uri="{FF2B5EF4-FFF2-40B4-BE49-F238E27FC236}">
                <a16:creationId xmlns:a16="http://schemas.microsoft.com/office/drawing/2014/main" id="{E9ED6B55-9579-2F48-896C-C28F72DA90AC}"/>
              </a:ext>
            </a:extLst>
          </p:cNvPr>
          <p:cNvSpPr>
            <a:spLocks noGrp="1"/>
          </p:cNvSpPr>
          <p:nvPr>
            <p:ph type="pic" sz="quarter" idx="13"/>
          </p:nvPr>
        </p:nvSpPr>
        <p:spPr>
          <a:xfrm>
            <a:off x="2295031" y="276473"/>
            <a:ext cx="1850149" cy="824537"/>
          </a:xfrm>
        </p:spPr>
        <p:txBody>
          <a:bodyPr/>
          <a:lstStyle/>
          <a:p>
            <a:r>
              <a:rPr lang="en-US"/>
              <a:t>Click icon to add picture</a:t>
            </a:r>
            <a:endParaRPr lang="en-DE"/>
          </a:p>
        </p:txBody>
      </p:sp>
      <p:sp>
        <p:nvSpPr>
          <p:cNvPr id="5" name="Picture Placeholder 8">
            <a:extLst>
              <a:ext uri="{FF2B5EF4-FFF2-40B4-BE49-F238E27FC236}">
                <a16:creationId xmlns:a16="http://schemas.microsoft.com/office/drawing/2014/main" id="{86B575EE-CF8D-2D56-5D96-2F74AFDC3CCB}"/>
              </a:ext>
            </a:extLst>
          </p:cNvPr>
          <p:cNvSpPr>
            <a:spLocks noGrp="1"/>
          </p:cNvSpPr>
          <p:nvPr>
            <p:ph type="pic" sz="quarter" idx="14"/>
          </p:nvPr>
        </p:nvSpPr>
        <p:spPr>
          <a:xfrm>
            <a:off x="4356913" y="276473"/>
            <a:ext cx="1850149" cy="824537"/>
          </a:xfrm>
        </p:spPr>
        <p:txBody>
          <a:bodyPr/>
          <a:lstStyle/>
          <a:p>
            <a:r>
              <a:rPr lang="en-US"/>
              <a:t>Click icon to add picture</a:t>
            </a:r>
            <a:endParaRPr lang="en-DE"/>
          </a:p>
        </p:txBody>
      </p:sp>
      <p:sp>
        <p:nvSpPr>
          <p:cNvPr id="10" name="Picture Placeholder 8">
            <a:extLst>
              <a:ext uri="{FF2B5EF4-FFF2-40B4-BE49-F238E27FC236}">
                <a16:creationId xmlns:a16="http://schemas.microsoft.com/office/drawing/2014/main" id="{AF66B53B-0E7A-B427-84A9-1B814CA3883D}"/>
              </a:ext>
            </a:extLst>
          </p:cNvPr>
          <p:cNvSpPr>
            <a:spLocks noGrp="1"/>
          </p:cNvSpPr>
          <p:nvPr>
            <p:ph type="pic" sz="quarter" idx="15"/>
          </p:nvPr>
        </p:nvSpPr>
        <p:spPr>
          <a:xfrm>
            <a:off x="6430748" y="276473"/>
            <a:ext cx="1850149" cy="824537"/>
          </a:xfrm>
        </p:spPr>
        <p:txBody>
          <a:bodyPr/>
          <a:lstStyle/>
          <a:p>
            <a:r>
              <a:rPr lang="en-US"/>
              <a:t>Click icon to add picture</a:t>
            </a:r>
            <a:endParaRPr lang="en-DE"/>
          </a:p>
        </p:txBody>
      </p:sp>
      <p:sp>
        <p:nvSpPr>
          <p:cNvPr id="12" name="Picture Placeholder 8">
            <a:extLst>
              <a:ext uri="{FF2B5EF4-FFF2-40B4-BE49-F238E27FC236}">
                <a16:creationId xmlns:a16="http://schemas.microsoft.com/office/drawing/2014/main" id="{B4A5CBC5-2F32-E2F5-4FBB-F31B8EC252FE}"/>
              </a:ext>
            </a:extLst>
          </p:cNvPr>
          <p:cNvSpPr>
            <a:spLocks noGrp="1"/>
          </p:cNvSpPr>
          <p:nvPr>
            <p:ph type="pic" sz="quarter" idx="16"/>
          </p:nvPr>
        </p:nvSpPr>
        <p:spPr>
          <a:xfrm>
            <a:off x="2295031" y="2382923"/>
            <a:ext cx="1850149" cy="824537"/>
          </a:xfrm>
        </p:spPr>
        <p:txBody>
          <a:bodyPr/>
          <a:lstStyle/>
          <a:p>
            <a:r>
              <a:rPr lang="en-US"/>
              <a:t>Click icon to add picture</a:t>
            </a:r>
            <a:endParaRPr lang="en-DE"/>
          </a:p>
        </p:txBody>
      </p:sp>
      <p:sp>
        <p:nvSpPr>
          <p:cNvPr id="14" name="Picture Placeholder 8">
            <a:extLst>
              <a:ext uri="{FF2B5EF4-FFF2-40B4-BE49-F238E27FC236}">
                <a16:creationId xmlns:a16="http://schemas.microsoft.com/office/drawing/2014/main" id="{2AD180F9-F99B-4898-8F8A-8CBE15058097}"/>
              </a:ext>
            </a:extLst>
          </p:cNvPr>
          <p:cNvSpPr>
            <a:spLocks noGrp="1"/>
          </p:cNvSpPr>
          <p:nvPr>
            <p:ph type="pic" sz="quarter" idx="17"/>
          </p:nvPr>
        </p:nvSpPr>
        <p:spPr>
          <a:xfrm>
            <a:off x="4360314" y="2382923"/>
            <a:ext cx="1850149" cy="824537"/>
          </a:xfrm>
        </p:spPr>
        <p:txBody>
          <a:bodyPr/>
          <a:lstStyle/>
          <a:p>
            <a:r>
              <a:rPr lang="en-US"/>
              <a:t>Click icon to add picture</a:t>
            </a:r>
            <a:endParaRPr lang="en-DE"/>
          </a:p>
        </p:txBody>
      </p:sp>
      <p:sp>
        <p:nvSpPr>
          <p:cNvPr id="17" name="Picture Placeholder 8">
            <a:extLst>
              <a:ext uri="{FF2B5EF4-FFF2-40B4-BE49-F238E27FC236}">
                <a16:creationId xmlns:a16="http://schemas.microsoft.com/office/drawing/2014/main" id="{A459FDB1-0D3E-AFF0-0C8E-A42EFD4FC5D6}"/>
              </a:ext>
            </a:extLst>
          </p:cNvPr>
          <p:cNvSpPr>
            <a:spLocks noGrp="1"/>
          </p:cNvSpPr>
          <p:nvPr>
            <p:ph type="pic" sz="quarter" idx="18"/>
          </p:nvPr>
        </p:nvSpPr>
        <p:spPr>
          <a:xfrm>
            <a:off x="6433480" y="2382923"/>
            <a:ext cx="1850149" cy="824537"/>
          </a:xfrm>
        </p:spPr>
        <p:txBody>
          <a:bodyPr/>
          <a:lstStyle/>
          <a:p>
            <a:r>
              <a:rPr lang="en-US"/>
              <a:t>Click icon to add picture</a:t>
            </a:r>
            <a:endParaRPr lang="en-DE"/>
          </a:p>
        </p:txBody>
      </p:sp>
    </p:spTree>
    <p:extLst>
      <p:ext uri="{BB962C8B-B14F-4D97-AF65-F5344CB8AC3E}">
        <p14:creationId xmlns:p14="http://schemas.microsoft.com/office/powerpoint/2010/main" val="14525044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eba PLAI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E255A6-ECFD-0C0B-9474-0A52C0C70C9E}"/>
              </a:ext>
            </a:extLst>
          </p:cNvPr>
          <p:cNvSpPr/>
          <p:nvPr userDrawn="1"/>
        </p:nvSpPr>
        <p:spPr>
          <a:xfrm>
            <a:off x="4356913" y="0"/>
            <a:ext cx="1850149" cy="40878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Rectangle 10">
            <a:extLst>
              <a:ext uri="{FF2B5EF4-FFF2-40B4-BE49-F238E27FC236}">
                <a16:creationId xmlns:a16="http://schemas.microsoft.com/office/drawing/2014/main" id="{9E8E9BD0-6847-2D41-BC29-1216477DC9BA}"/>
              </a:ext>
            </a:extLst>
          </p:cNvPr>
          <p:cNvSpPr/>
          <p:nvPr userDrawn="1"/>
        </p:nvSpPr>
        <p:spPr>
          <a:xfrm>
            <a:off x="6430748" y="0"/>
            <a:ext cx="1850149" cy="40878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Rectangle 11">
            <a:extLst>
              <a:ext uri="{FF2B5EF4-FFF2-40B4-BE49-F238E27FC236}">
                <a16:creationId xmlns:a16="http://schemas.microsoft.com/office/drawing/2014/main" id="{6097D91F-5A9C-F6B0-A130-00F094B3C30D}"/>
              </a:ext>
            </a:extLst>
          </p:cNvPr>
          <p:cNvSpPr/>
          <p:nvPr userDrawn="1"/>
        </p:nvSpPr>
        <p:spPr>
          <a:xfrm>
            <a:off x="2301007" y="0"/>
            <a:ext cx="1850149" cy="408789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a:xfrm>
            <a:off x="421447" y="1037621"/>
            <a:ext cx="1695588" cy="2063388"/>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32" name="Straight Connector 31">
            <a:extLst>
              <a:ext uri="{FF2B5EF4-FFF2-40B4-BE49-F238E27FC236}">
                <a16:creationId xmlns:a16="http://schemas.microsoft.com/office/drawing/2014/main" id="{6DE02513-B811-3118-58FC-3EBF1CB76F9D}"/>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Picture Placeholder 8">
            <a:extLst>
              <a:ext uri="{FF2B5EF4-FFF2-40B4-BE49-F238E27FC236}">
                <a16:creationId xmlns:a16="http://schemas.microsoft.com/office/drawing/2014/main" id="{E9ED6B55-9579-2F48-896C-C28F72DA90AC}"/>
              </a:ext>
            </a:extLst>
          </p:cNvPr>
          <p:cNvSpPr>
            <a:spLocks noGrp="1"/>
          </p:cNvSpPr>
          <p:nvPr>
            <p:ph type="pic" sz="quarter" idx="13"/>
          </p:nvPr>
        </p:nvSpPr>
        <p:spPr>
          <a:xfrm>
            <a:off x="2295031" y="322853"/>
            <a:ext cx="1850149" cy="824537"/>
          </a:xfrm>
        </p:spPr>
        <p:txBody>
          <a:bodyPr/>
          <a:lstStyle/>
          <a:p>
            <a:r>
              <a:rPr lang="en-US"/>
              <a:t>Click icon to add picture</a:t>
            </a:r>
            <a:endParaRPr lang="en-DE"/>
          </a:p>
        </p:txBody>
      </p:sp>
      <p:sp>
        <p:nvSpPr>
          <p:cNvPr id="5" name="Picture Placeholder 8">
            <a:extLst>
              <a:ext uri="{FF2B5EF4-FFF2-40B4-BE49-F238E27FC236}">
                <a16:creationId xmlns:a16="http://schemas.microsoft.com/office/drawing/2014/main" id="{86B575EE-CF8D-2D56-5D96-2F74AFDC3CCB}"/>
              </a:ext>
            </a:extLst>
          </p:cNvPr>
          <p:cNvSpPr>
            <a:spLocks noGrp="1"/>
          </p:cNvSpPr>
          <p:nvPr>
            <p:ph type="pic" sz="quarter" idx="14"/>
          </p:nvPr>
        </p:nvSpPr>
        <p:spPr>
          <a:xfrm>
            <a:off x="4360314" y="322853"/>
            <a:ext cx="1850149" cy="824537"/>
          </a:xfrm>
        </p:spPr>
        <p:txBody>
          <a:bodyPr/>
          <a:lstStyle/>
          <a:p>
            <a:r>
              <a:rPr lang="en-US"/>
              <a:t>Click icon to add picture</a:t>
            </a:r>
            <a:endParaRPr lang="en-DE"/>
          </a:p>
        </p:txBody>
      </p:sp>
      <p:sp>
        <p:nvSpPr>
          <p:cNvPr id="10" name="Picture Placeholder 8">
            <a:extLst>
              <a:ext uri="{FF2B5EF4-FFF2-40B4-BE49-F238E27FC236}">
                <a16:creationId xmlns:a16="http://schemas.microsoft.com/office/drawing/2014/main" id="{AF66B53B-0E7A-B427-84A9-1B814CA3883D}"/>
              </a:ext>
            </a:extLst>
          </p:cNvPr>
          <p:cNvSpPr>
            <a:spLocks noGrp="1"/>
          </p:cNvSpPr>
          <p:nvPr>
            <p:ph type="pic" sz="quarter" idx="15"/>
          </p:nvPr>
        </p:nvSpPr>
        <p:spPr>
          <a:xfrm>
            <a:off x="6433480" y="322853"/>
            <a:ext cx="1850149" cy="824537"/>
          </a:xfrm>
        </p:spPr>
        <p:txBody>
          <a:bodyPr/>
          <a:lstStyle/>
          <a:p>
            <a:r>
              <a:rPr lang="en-US"/>
              <a:t>Click icon to add picture</a:t>
            </a:r>
            <a:endParaRPr lang="en-DE"/>
          </a:p>
        </p:txBody>
      </p:sp>
    </p:spTree>
    <p:extLst>
      <p:ext uri="{BB962C8B-B14F-4D97-AF65-F5344CB8AC3E}">
        <p14:creationId xmlns:p14="http://schemas.microsoft.com/office/powerpoint/2010/main" val="22514742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ba THANK YOU">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6008"/>
          <a:stretch/>
        </p:blipFill>
        <p:spPr>
          <a:xfrm>
            <a:off x="4292202" y="-1"/>
            <a:ext cx="4851797" cy="1982827"/>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1" name="Picture 10">
            <a:extLst>
              <a:ext uri="{FF2B5EF4-FFF2-40B4-BE49-F238E27FC236}">
                <a16:creationId xmlns:a16="http://schemas.microsoft.com/office/drawing/2014/main" id="{CCA8A408-DE0B-46A4-BB2A-82EA2B8BF47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9697"/>
          <a:stretch/>
        </p:blipFill>
        <p:spPr>
          <a:xfrm>
            <a:off x="5090061" y="1562577"/>
            <a:ext cx="4053938" cy="3580923"/>
          </a:xfrm>
          <a:prstGeom prst="rect">
            <a:avLst/>
          </a:prstGeom>
        </p:spPr>
      </p:pic>
      <p:pic>
        <p:nvPicPr>
          <p:cNvPr id="2" name="Picture 1">
            <a:extLst>
              <a:ext uri="{FF2B5EF4-FFF2-40B4-BE49-F238E27FC236}">
                <a16:creationId xmlns:a16="http://schemas.microsoft.com/office/drawing/2014/main" id="{61390707-8647-0850-B33D-DCC67A81D4D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pic>
        <p:nvPicPr>
          <p:cNvPr id="7" name="Picture 6">
            <a:extLst>
              <a:ext uri="{FF2B5EF4-FFF2-40B4-BE49-F238E27FC236}">
                <a16:creationId xmlns:a16="http://schemas.microsoft.com/office/drawing/2014/main" id="{4F72F6E5-11EA-8797-AA17-D594B34A0CC1}"/>
              </a:ext>
            </a:extLst>
          </p:cNvPr>
          <p:cNvPicPr>
            <a:picLocks noChangeAspect="1"/>
          </p:cNvPicPr>
          <p:nvPr userDrawn="1"/>
        </p:nvPicPr>
        <p:blipFill rotWithShape="1">
          <a:blip r:embed="rId5" cstate="screen">
            <a:alphaModFix/>
            <a:extLst>
              <a:ext uri="{28A0092B-C50C-407E-A947-70E740481C1C}">
                <a14:useLocalDpi xmlns:a14="http://schemas.microsoft.com/office/drawing/2010/main"/>
              </a:ext>
            </a:extLst>
          </a:blip>
          <a:srcRect/>
          <a:stretch/>
        </p:blipFill>
        <p:spPr>
          <a:xfrm rot="10800000">
            <a:off x="0" y="-3"/>
            <a:ext cx="3021106" cy="2770095"/>
          </a:xfrm>
          <a:prstGeom prst="rect">
            <a:avLst/>
          </a:prstGeom>
        </p:spPr>
      </p:pic>
    </p:spTree>
    <p:extLst>
      <p:ext uri="{BB962C8B-B14F-4D97-AF65-F5344CB8AC3E}">
        <p14:creationId xmlns:p14="http://schemas.microsoft.com/office/powerpoint/2010/main" val="13393129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eba TITLE 1">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AD9C28-2651-2C94-C0BA-AA37EE83724C}"/>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6008"/>
          <a:stretch/>
        </p:blipFill>
        <p:spPr>
          <a:xfrm>
            <a:off x="4292202" y="-1"/>
            <a:ext cx="4851797" cy="1982827"/>
          </a:xfrm>
          <a:prstGeom prst="rect">
            <a:avLst/>
          </a:prstGeom>
        </p:spPr>
      </p:pic>
      <p:pic>
        <p:nvPicPr>
          <p:cNvPr id="9" name="Picture 8">
            <a:extLst>
              <a:ext uri="{FF2B5EF4-FFF2-40B4-BE49-F238E27FC236}">
                <a16:creationId xmlns:a16="http://schemas.microsoft.com/office/drawing/2014/main" id="{D50905E0-D6F5-96B5-2DD4-841B7A6671D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57154" y="772160"/>
            <a:ext cx="1968876" cy="689452"/>
          </a:xfrm>
          <a:prstGeom prst="rect">
            <a:avLst/>
          </a:prstGeom>
        </p:spPr>
      </p:pic>
      <p:sp>
        <p:nvSpPr>
          <p:cNvPr id="4" name="Rectangle 3">
            <a:extLst>
              <a:ext uri="{FF2B5EF4-FFF2-40B4-BE49-F238E27FC236}">
                <a16:creationId xmlns:a16="http://schemas.microsoft.com/office/drawing/2014/main" id="{F36E77C6-17DB-E374-251A-9FB6246EFFC6}"/>
              </a:ext>
            </a:extLst>
          </p:cNvPr>
          <p:cNvSpPr/>
          <p:nvPr userDrawn="1"/>
        </p:nvSpPr>
        <p:spPr>
          <a:xfrm>
            <a:off x="234462" y="4165600"/>
            <a:ext cx="8800123" cy="8048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pic>
        <p:nvPicPr>
          <p:cNvPr id="11" name="Picture 10">
            <a:extLst>
              <a:ext uri="{FF2B5EF4-FFF2-40B4-BE49-F238E27FC236}">
                <a16:creationId xmlns:a16="http://schemas.microsoft.com/office/drawing/2014/main" id="{CCA8A408-DE0B-46A4-BB2A-82EA2B8BF477}"/>
              </a:ext>
            </a:extLst>
          </p:cNvPr>
          <p:cNvPicPr>
            <a:picLocks noChangeAspect="1"/>
          </p:cNvPicPr>
          <p:nvPr userDrawn="1"/>
        </p:nvPicPr>
        <p:blipFill rotWithShape="1">
          <a:blip r:embed="rId4" cstate="screen">
            <a:alphaModFix/>
            <a:extLst>
              <a:ext uri="{28A0092B-C50C-407E-A947-70E740481C1C}">
                <a14:useLocalDpi xmlns:a14="http://schemas.microsoft.com/office/drawing/2010/main"/>
              </a:ext>
            </a:extLst>
          </a:blip>
          <a:srcRect t="-19697"/>
          <a:stretch/>
        </p:blipFill>
        <p:spPr>
          <a:xfrm>
            <a:off x="4292203" y="1562577"/>
            <a:ext cx="4904951" cy="3580923"/>
          </a:xfrm>
          <a:prstGeom prst="rect">
            <a:avLst/>
          </a:prstGeom>
        </p:spPr>
      </p:pic>
      <p:graphicFrame>
        <p:nvGraphicFramePr>
          <p:cNvPr id="3" name="Table 4">
            <a:extLst>
              <a:ext uri="{FF2B5EF4-FFF2-40B4-BE49-F238E27FC236}">
                <a16:creationId xmlns:a16="http://schemas.microsoft.com/office/drawing/2014/main" id="{47A807BF-BA6E-B950-8CCB-8B74FD881EF6}"/>
              </a:ext>
            </a:extLst>
          </p:cNvPr>
          <p:cNvGraphicFramePr>
            <a:graphicFrameLocks noGrp="1"/>
          </p:cNvGraphicFramePr>
          <p:nvPr userDrawn="1">
            <p:extLst>
              <p:ext uri="{D42A27DB-BD31-4B8C-83A1-F6EECF244321}">
                <p14:modId xmlns:p14="http://schemas.microsoft.com/office/powerpoint/2010/main" val="4201332280"/>
              </p:ext>
            </p:extLst>
          </p:nvPr>
        </p:nvGraphicFramePr>
        <p:xfrm>
          <a:off x="541388" y="1869777"/>
          <a:ext cx="2759603" cy="1913947"/>
        </p:xfrm>
        <a:graphic>
          <a:graphicData uri="http://schemas.openxmlformats.org/drawingml/2006/table">
            <a:tbl>
              <a:tblPr firstRow="1" bandRow="1">
                <a:tableStyleId>{5C22544A-7EE6-4342-B048-85BDC9FD1C3A}</a:tableStyleId>
              </a:tblPr>
              <a:tblGrid>
                <a:gridCol w="2759603">
                  <a:extLst>
                    <a:ext uri="{9D8B030D-6E8A-4147-A177-3AD203B41FA5}">
                      <a16:colId xmlns:a16="http://schemas.microsoft.com/office/drawing/2014/main" val="4190969106"/>
                    </a:ext>
                  </a:extLst>
                </a:gridCol>
              </a:tblGrid>
              <a:tr h="853523">
                <a:tc>
                  <a:txBody>
                    <a:bodyPr/>
                    <a:lstStyle/>
                    <a:p>
                      <a:pPr>
                        <a:lnSpc>
                          <a:spcPts val="1700"/>
                        </a:lnSpc>
                        <a:spcBef>
                          <a:spcPts val="1000"/>
                        </a:spcBef>
                      </a:pPr>
                      <a:r>
                        <a:rPr lang="fr-FR" sz="1400" b="0" err="1">
                          <a:solidFill>
                            <a:prstClr val="white"/>
                          </a:solidFill>
                          <a:latin typeface="+mn-lt"/>
                          <a:ea typeface="Open Sans" panose="020B0606030504020204" pitchFamily="34" charset="0"/>
                          <a:cs typeface="Open Sans" panose="020B0606030504020204" pitchFamily="34" charset="0"/>
                        </a:rPr>
                        <a:t>Floor</a:t>
                      </a:r>
                      <a:r>
                        <a:rPr lang="fr-FR" sz="1400" b="0">
                          <a:solidFill>
                            <a:prstClr val="white"/>
                          </a:solidFill>
                          <a:latin typeface="+mn-lt"/>
                          <a:ea typeface="Open Sans" panose="020B0606030504020204" pitchFamily="34" charset="0"/>
                          <a:cs typeface="Open Sans" panose="020B0606030504020204" pitchFamily="34" charset="0"/>
                        </a:rPr>
                        <a:t> 24-27, Tour </a:t>
                      </a:r>
                      <a:r>
                        <a:rPr lang="fr-FR" sz="1400" b="0" err="1">
                          <a:solidFill>
                            <a:prstClr val="white"/>
                          </a:solidFill>
                          <a:latin typeface="+mn-lt"/>
                          <a:ea typeface="Open Sans" panose="020B0606030504020204" pitchFamily="34" charset="0"/>
                          <a:cs typeface="Open Sans" panose="020B0606030504020204" pitchFamily="34" charset="0"/>
                        </a:rPr>
                        <a:t>Europlaza</a:t>
                      </a:r>
                      <a:endParaRPr lang="fr-FR" sz="1400" b="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a:solidFill>
                            <a:prstClr val="white"/>
                          </a:solidFill>
                          <a:latin typeface="+mn-lt"/>
                          <a:ea typeface="Open Sans" panose="020B0606030504020204" pitchFamily="34" charset="0"/>
                          <a:cs typeface="Open Sans" panose="020B0606030504020204" pitchFamily="34" charset="0"/>
                        </a:rPr>
                        <a:t>20 Avenue André </a:t>
                      </a:r>
                      <a:r>
                        <a:rPr lang="fr-FR" sz="1400" b="0" err="1">
                          <a:solidFill>
                            <a:prstClr val="white"/>
                          </a:solidFill>
                          <a:latin typeface="+mn-lt"/>
                          <a:ea typeface="Open Sans" panose="020B0606030504020204" pitchFamily="34" charset="0"/>
                          <a:cs typeface="Open Sans" panose="020B0606030504020204" pitchFamily="34" charset="0"/>
                        </a:rPr>
                        <a:t>Prothin</a:t>
                      </a:r>
                      <a:endParaRPr lang="fr-FR" sz="1400" b="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fr-FR" sz="1400" b="0">
                          <a:solidFill>
                            <a:prstClr val="white"/>
                          </a:solidFill>
                          <a:latin typeface="+mn-lt"/>
                          <a:ea typeface="Open Sans" panose="020B0606030504020204" pitchFamily="34" charset="0"/>
                          <a:cs typeface="Open Sans" panose="020B0606030504020204" pitchFamily="34" charset="0"/>
                        </a:rPr>
                        <a:t>92400 Courbevoie, France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3680175460"/>
                  </a:ext>
                </a:extLst>
              </a:tr>
              <a:tr h="602486">
                <a:tc>
                  <a:txBody>
                    <a:bodyPr/>
                    <a:lstStyle/>
                    <a:p>
                      <a:pPr>
                        <a:lnSpc>
                          <a:spcPct val="100000"/>
                        </a:lnSpc>
                        <a:spcBef>
                          <a:spcPts val="1200"/>
                        </a:spcBef>
                      </a:pPr>
                      <a:r>
                        <a:rPr lang="en-US" sz="1400" b="0">
                          <a:solidFill>
                            <a:prstClr val="white"/>
                          </a:solidFill>
                          <a:latin typeface="+mn-lt"/>
                          <a:ea typeface="Open Sans" panose="020B0606030504020204" pitchFamily="34" charset="0"/>
                          <a:cs typeface="Open Sans" panose="020B0606030504020204" pitchFamily="34" charset="0"/>
                        </a:rPr>
                        <a:t>Tel:  +33 1 86 52 70 00</a:t>
                      </a:r>
                      <a:endParaRPr lang="en-GB" sz="1400" b="0">
                        <a:solidFill>
                          <a:prstClr val="white"/>
                        </a:solidFill>
                        <a:latin typeface="+mn-lt"/>
                        <a:ea typeface="Open Sans" panose="020B0606030504020204" pitchFamily="34" charset="0"/>
                        <a:cs typeface="Open Sans" panose="020B0606030504020204" pitchFamily="34" charset="0"/>
                      </a:endParaRPr>
                    </a:p>
                    <a:p>
                      <a:pPr>
                        <a:lnSpc>
                          <a:spcPct val="100000"/>
                        </a:lnSpc>
                        <a:spcBef>
                          <a:spcPts val="0"/>
                        </a:spcBef>
                      </a:pPr>
                      <a:r>
                        <a:rPr lang="en-US" sz="1400" b="0">
                          <a:solidFill>
                            <a:srgbClr val="FFFFFF"/>
                          </a:solidFill>
                          <a:latin typeface="+mn-lt"/>
                          <a:ea typeface="Open Sans" panose="020B0606030504020204" pitchFamily="34" charset="0"/>
                          <a:cs typeface="Open Sans" panose="020B0606030504020204" pitchFamily="34" charset="0"/>
                        </a:rPr>
                        <a:t>E-mail: </a:t>
                      </a:r>
                      <a:r>
                        <a:rPr lang="en-US" sz="1400" b="0" err="1">
                          <a:solidFill>
                            <a:srgbClr val="FFFFFF"/>
                          </a:solidFill>
                          <a:latin typeface="+mn-lt"/>
                          <a:ea typeface="Open Sans" panose="020B0606030504020204" pitchFamily="34" charset="0"/>
                          <a:cs typeface="Open Sans" panose="020B0606030504020204" pitchFamily="34" charset="0"/>
                        </a:rPr>
                        <a:t>info@eba.europa.eu</a:t>
                      </a:r>
                      <a:endParaRPr lang="en-GB" sz="1400" b="0">
                        <a:solidFill>
                          <a:srgbClr val="000000"/>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2940469975"/>
                  </a:ext>
                </a:extLst>
              </a:tr>
              <a:tr h="45793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400" b="0">
                          <a:solidFill>
                            <a:srgbClr val="FFFFFF"/>
                          </a:solidFill>
                          <a:latin typeface="+mn-lt"/>
                          <a:ea typeface="Open Sans" panose="020B0606030504020204" pitchFamily="34" charset="0"/>
                          <a:cs typeface="Open Sans" panose="020B0606030504020204" pitchFamily="34" charset="0"/>
                        </a:rPr>
                        <a:t>https://</a:t>
                      </a:r>
                      <a:r>
                        <a:rPr lang="en-US" sz="1400" b="0" err="1">
                          <a:solidFill>
                            <a:srgbClr val="FFFFFF"/>
                          </a:solidFill>
                          <a:latin typeface="+mn-lt"/>
                          <a:ea typeface="Open Sans" panose="020B0606030504020204" pitchFamily="34" charset="0"/>
                          <a:cs typeface="Open Sans" panose="020B0606030504020204" pitchFamily="34" charset="0"/>
                        </a:rPr>
                        <a:t>eba.europa.eu</a:t>
                      </a:r>
                      <a:r>
                        <a:rPr lang="en-US" sz="1400" b="0">
                          <a:solidFill>
                            <a:srgbClr val="FFFFFF"/>
                          </a:solidFill>
                          <a:latin typeface="+mn-lt"/>
                          <a:ea typeface="Open Sans" panose="020B0606030504020204" pitchFamily="34" charset="0"/>
                          <a:cs typeface="Open Sans" panose="020B0606030504020204" pitchFamily="34" charset="0"/>
                        </a:rPr>
                        <a:t>/</a:t>
                      </a:r>
                      <a:endParaRPr lang="en-GB" sz="1400" b="0">
                        <a:solidFill>
                          <a:srgbClr val="FFFFFF"/>
                        </a:solidFill>
                        <a:latin typeface="+mn-lt"/>
                        <a:ea typeface="Open Sans" panose="020B0606030504020204" pitchFamily="34" charset="0"/>
                        <a:cs typeface="Open Sans" panose="020B0606030504020204" pitchFamily="34" charset="0"/>
                      </a:endParaRP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noFill/>
                      <a:prstDash val="solid"/>
                      <a:round/>
                      <a:headEnd type="none" w="med" len="med"/>
                      <a:tailEnd type="none" w="med" len="med"/>
                    </a:lnB>
                    <a:noFill/>
                  </a:tcPr>
                </a:tc>
                <a:extLst>
                  <a:ext uri="{0D108BD9-81ED-4DB2-BD59-A6C34878D82A}">
                    <a16:rowId xmlns:a16="http://schemas.microsoft.com/office/drawing/2014/main" val="3357499225"/>
                  </a:ext>
                </a:extLst>
              </a:tr>
            </a:tbl>
          </a:graphicData>
        </a:graphic>
      </p:graphicFrame>
    </p:spTree>
    <p:extLst>
      <p:ext uri="{BB962C8B-B14F-4D97-AF65-F5344CB8AC3E}">
        <p14:creationId xmlns:p14="http://schemas.microsoft.com/office/powerpoint/2010/main" val="3585552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ba CONTENTS blu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8B7941C-5FA9-E333-3CE5-85184F358376}"/>
              </a:ext>
            </a:extLst>
          </p:cNvPr>
          <p:cNvSpPr/>
          <p:nvPr userDrawn="1"/>
        </p:nvSpPr>
        <p:spPr>
          <a:xfrm>
            <a:off x="162732" y="4440264"/>
            <a:ext cx="2193010" cy="6044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lvl1pPr>
              <a:defRPr>
                <a:solidFill>
                  <a:schemeClr val="accent4"/>
                </a:solidFill>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US" err="1"/>
              <a:t>SCReDAT</a:t>
            </a:r>
            <a:r>
              <a:rPr lang="en-US"/>
              <a:t> | 17 June 2025 meeting (v)</a:t>
            </a:r>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pic>
        <p:nvPicPr>
          <p:cNvPr id="10" name="Picture 9">
            <a:extLst>
              <a:ext uri="{FF2B5EF4-FFF2-40B4-BE49-F238E27FC236}">
                <a16:creationId xmlns:a16="http://schemas.microsoft.com/office/drawing/2014/main" id="{54E5A98D-D24E-E9DE-9CAF-2D417FE1D93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458" t="-8028" r="-6129" b="-10605"/>
          <a:stretch/>
        </p:blipFill>
        <p:spPr>
          <a:xfrm>
            <a:off x="257175" y="4540250"/>
            <a:ext cx="1177925" cy="422275"/>
          </a:xfrm>
          <a:prstGeom prst="rect">
            <a:avLst/>
          </a:prstGeom>
        </p:spPr>
      </p:pic>
    </p:spTree>
    <p:extLst>
      <p:ext uri="{BB962C8B-B14F-4D97-AF65-F5344CB8AC3E}">
        <p14:creationId xmlns:p14="http://schemas.microsoft.com/office/powerpoint/2010/main" val="30187269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28650" y="4767263"/>
            <a:ext cx="2057400" cy="273844"/>
          </a:xfrm>
          <a:prstGeom prst="rect">
            <a:avLst/>
          </a:prstGeom>
        </p:spPr>
        <p:txBody>
          <a:bodyPr/>
          <a:lstStyle/>
          <a:p>
            <a:endParaRPr lang="en-US"/>
          </a:p>
        </p:txBody>
      </p:sp>
      <p:sp>
        <p:nvSpPr>
          <p:cNvPr id="4" name="Footer Placeholder 3"/>
          <p:cNvSpPr>
            <a:spLocks noGrp="1"/>
          </p:cNvSpPr>
          <p:nvPr>
            <p:ph type="ftr" sz="quarter" idx="11"/>
          </p:nvPr>
        </p:nvSpPr>
        <p:spPr/>
        <p:txBody>
          <a:bodyPr/>
          <a:lstStyle/>
          <a:p>
            <a:r>
              <a:rPr lang="en-US" err="1"/>
              <a:t>SCReDAT</a:t>
            </a:r>
            <a:r>
              <a:rPr lang="en-US"/>
              <a:t> | 17 June 2025 meeting (v)</a:t>
            </a:r>
          </a:p>
        </p:txBody>
      </p:sp>
      <p:sp>
        <p:nvSpPr>
          <p:cNvPr id="5" name="Slide Number Placeholder 4"/>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29156204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1800"/>
            </a:lvl1pPr>
          </a:lstStyle>
          <a:p>
            <a:r>
              <a:rPr lang="en-US"/>
              <a:t>Click to edit Master title style</a:t>
            </a:r>
          </a:p>
        </p:txBody>
      </p:sp>
      <p:sp>
        <p:nvSpPr>
          <p:cNvPr id="3" name="Content Placeholder 2"/>
          <p:cNvSpPr>
            <a:spLocks noGrp="1"/>
          </p:cNvSpPr>
          <p:nvPr>
            <p:ph idx="1"/>
          </p:nvPr>
        </p:nvSpPr>
        <p:spPr>
          <a:xfrm>
            <a:off x="457200" y="1027761"/>
            <a:ext cx="8229600" cy="3675619"/>
          </a:xfrm>
        </p:spPr>
        <p:txBody>
          <a:bodyPr>
            <a:normAutofit/>
          </a:bodyPr>
          <a:lstStyle>
            <a:lvl1pPr>
              <a:defRPr sz="1200"/>
            </a:lvl1pPr>
            <a:lvl2pPr>
              <a:defRPr sz="12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1"/>
          </p:nvPr>
        </p:nvSpPr>
        <p:spPr/>
        <p:txBody>
          <a:bodyPr/>
          <a:lstStyle/>
          <a:p>
            <a:r>
              <a:rPr lang="en-US" err="1">
                <a:solidFill>
                  <a:srgbClr val="000000">
                    <a:tint val="75000"/>
                  </a:srgbClr>
                </a:solidFill>
              </a:rPr>
              <a:t>SCReDAT</a:t>
            </a:r>
            <a:r>
              <a:rPr lang="en-US">
                <a:solidFill>
                  <a:srgbClr val="000000">
                    <a:tint val="75000"/>
                  </a:srgbClr>
                </a:solidFill>
              </a:rPr>
              <a:t> | 17 June 2025 meeting (v)</a:t>
            </a:r>
          </a:p>
        </p:txBody>
      </p:sp>
      <p:sp>
        <p:nvSpPr>
          <p:cNvPr id="6" name="Slide Number Placeholder 5"/>
          <p:cNvSpPr>
            <a:spLocks noGrp="1"/>
          </p:cNvSpPr>
          <p:nvPr>
            <p:ph type="sldNum" sz="quarter" idx="12"/>
          </p:nvPr>
        </p:nvSpPr>
        <p:spPr/>
        <p:txBody>
          <a:bodyPr/>
          <a:lstStyle/>
          <a:p>
            <a:fld id="{03930D90-B5AE-694C-AF4D-B5392C99196C}" type="slidenum">
              <a:rPr lang="en-US" smtClean="0">
                <a:solidFill>
                  <a:srgbClr val="2F5773"/>
                </a:solidFill>
              </a:rPr>
              <a:pPr/>
              <a:t>‹#›</a:t>
            </a:fld>
            <a:endParaRPr lang="en-US">
              <a:solidFill>
                <a:srgbClr val="2F5773"/>
              </a:solidFill>
            </a:endParaRPr>
          </a:p>
        </p:txBody>
      </p:sp>
    </p:spTree>
    <p:extLst>
      <p:ext uri="{BB962C8B-B14F-4D97-AF65-F5344CB8AC3E}">
        <p14:creationId xmlns:p14="http://schemas.microsoft.com/office/powerpoint/2010/main" val="9819324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ACB8E-3580-C93D-3672-FC55308D7C15}"/>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1761DBB-0558-D372-5CF7-F7F3ACDAC2FE}"/>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670C494-E5F2-E5D3-DD0F-5F3F6769A0D2}"/>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374FC639-6891-6313-4609-1C0F4F0C7C82}"/>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6" name="Slide Number Placeholder 5">
            <a:extLst>
              <a:ext uri="{FF2B5EF4-FFF2-40B4-BE49-F238E27FC236}">
                <a16:creationId xmlns:a16="http://schemas.microsoft.com/office/drawing/2014/main" id="{C3F008F5-97A6-BA43-4687-66503FBB1C3D}"/>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4039003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D68CF-D851-3D36-E16D-AA692536D59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B4B8F16-3A31-748D-608F-807BA31DA3E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F7185D-F038-2B5F-E3AD-1649B50A00A1}"/>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7D5486BF-D5EE-BB17-7A56-FD9860F51171}"/>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6" name="Slide Number Placeholder 5">
            <a:extLst>
              <a:ext uri="{FF2B5EF4-FFF2-40B4-BE49-F238E27FC236}">
                <a16:creationId xmlns:a16="http://schemas.microsoft.com/office/drawing/2014/main" id="{E7A80388-9C0A-FC01-D2C6-2E78F822789F}"/>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222070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C9164-7258-A683-47D1-8CC7504802BE}"/>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E075630-3506-7B00-81D1-E280300B4C44}"/>
              </a:ext>
            </a:extLst>
          </p:cNvPr>
          <p:cNvSpPr>
            <a:spLocks noGrp="1"/>
          </p:cNvSpPr>
          <p:nvPr>
            <p:ph type="body" idx="1"/>
          </p:nvPr>
        </p:nvSpPr>
        <p:spPr>
          <a:xfrm>
            <a:off x="623888" y="3441700"/>
            <a:ext cx="7886700" cy="1125538"/>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88C1C9-0149-B35C-3522-C30324AB7432}"/>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4C55678-D64D-4C79-CDDB-CA1EF2131F0E}"/>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6" name="Slide Number Placeholder 5">
            <a:extLst>
              <a:ext uri="{FF2B5EF4-FFF2-40B4-BE49-F238E27FC236}">
                <a16:creationId xmlns:a16="http://schemas.microsoft.com/office/drawing/2014/main" id="{A5EF48E6-C754-62E2-BB79-90699862A6FB}"/>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7546603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B4754-46C7-7449-191E-AD97ABDDD8E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D580C65-84C3-3891-3A9D-307F0EA28ACF}"/>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0A9DF74-B473-89ED-C4E8-3B9BD988EC6B}"/>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ADF0652-8D34-8684-A76F-3BE63CC6FFD6}"/>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7BCE4E27-C299-3E5A-EC18-288F3AB458F6}"/>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7" name="Slide Number Placeholder 6">
            <a:extLst>
              <a:ext uri="{FF2B5EF4-FFF2-40B4-BE49-F238E27FC236}">
                <a16:creationId xmlns:a16="http://schemas.microsoft.com/office/drawing/2014/main" id="{D3722082-89D7-2C2C-B26B-C7976EDC294D}"/>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5839679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AC5D8-A875-56A2-E92C-6EB8B9613441}"/>
              </a:ext>
            </a:extLst>
          </p:cNvPr>
          <p:cNvSpPr>
            <a:spLocks noGrp="1"/>
          </p:cNvSpPr>
          <p:nvPr>
            <p:ph type="title"/>
          </p:nvPr>
        </p:nvSpPr>
        <p:spPr>
          <a:xfrm>
            <a:off x="630238" y="274638"/>
            <a:ext cx="7886700" cy="993775"/>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3742D17-2B4E-C2D7-4ABC-D96BB7C99CCD}"/>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77A8F1-0369-D430-C755-4742B760D37A}"/>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B5CCAFA-E414-32F1-C66B-2C533693BF93}"/>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89C206-E995-F6C4-DD1B-66AF52FE4CF1}"/>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9A15B48-F075-F1F6-B553-0E3B97F66436}"/>
              </a:ext>
            </a:extLst>
          </p:cNvPr>
          <p:cNvSpPr>
            <a:spLocks noGrp="1"/>
          </p:cNvSpPr>
          <p:nvPr>
            <p:ph type="dt" sz="half" idx="10"/>
          </p:nvPr>
        </p:nvSpPr>
        <p:spPr/>
        <p:txBody>
          <a:bodyPr/>
          <a:lstStyle/>
          <a:p>
            <a:endParaRPr lang="en-GB"/>
          </a:p>
        </p:txBody>
      </p:sp>
      <p:sp>
        <p:nvSpPr>
          <p:cNvPr id="8" name="Footer Placeholder 7">
            <a:extLst>
              <a:ext uri="{FF2B5EF4-FFF2-40B4-BE49-F238E27FC236}">
                <a16:creationId xmlns:a16="http://schemas.microsoft.com/office/drawing/2014/main" id="{61C41388-3350-D97F-FD56-7BB5B6CB06FA}"/>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9" name="Slide Number Placeholder 8">
            <a:extLst>
              <a:ext uri="{FF2B5EF4-FFF2-40B4-BE49-F238E27FC236}">
                <a16:creationId xmlns:a16="http://schemas.microsoft.com/office/drawing/2014/main" id="{41FF1381-F828-CF4B-6D73-E54D4F1BF52D}"/>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30921031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24F74-2F1B-F115-4F30-B947FDF79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45C6A50-5F05-81F6-AE1D-BF471E44BD0E}"/>
              </a:ext>
            </a:extLst>
          </p:cNvPr>
          <p:cNvSpPr>
            <a:spLocks noGrp="1"/>
          </p:cNvSpPr>
          <p:nvPr>
            <p:ph type="dt" sz="half" idx="10"/>
          </p:nvPr>
        </p:nvSpPr>
        <p:spPr/>
        <p:txBody>
          <a:bodyPr/>
          <a:lstStyle/>
          <a:p>
            <a:endParaRPr lang="en-GB"/>
          </a:p>
        </p:txBody>
      </p:sp>
      <p:sp>
        <p:nvSpPr>
          <p:cNvPr id="4" name="Footer Placeholder 3">
            <a:extLst>
              <a:ext uri="{FF2B5EF4-FFF2-40B4-BE49-F238E27FC236}">
                <a16:creationId xmlns:a16="http://schemas.microsoft.com/office/drawing/2014/main" id="{5A73ACB8-B30D-32A5-4AEC-CE041E081CE2}"/>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5" name="Slide Number Placeholder 4">
            <a:extLst>
              <a:ext uri="{FF2B5EF4-FFF2-40B4-BE49-F238E27FC236}">
                <a16:creationId xmlns:a16="http://schemas.microsoft.com/office/drawing/2014/main" id="{C2F8EB79-819F-A003-CF44-1AC6A690EAE6}"/>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305932697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AEFFF0-88D2-44A8-21CB-B96A7C619238}"/>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268576B6-EDE6-8C81-0AD6-9FF0A2E8F4BE}"/>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4" name="Slide Number Placeholder 3">
            <a:extLst>
              <a:ext uri="{FF2B5EF4-FFF2-40B4-BE49-F238E27FC236}">
                <a16:creationId xmlns:a16="http://schemas.microsoft.com/office/drawing/2014/main" id="{6CD2261B-C981-2F14-5F21-1411624A96AA}"/>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5505665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BC75A-22DB-843E-8292-F657336F211D}"/>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A944F1-A16A-D567-5FF4-4E4E22CD05E1}"/>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668E8D3-420F-65B7-DE47-6E4FEDCBFD88}"/>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4E31BE-DEFC-BDAB-13EB-8845E71AC349}"/>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833E98EC-1874-76AC-59B1-AAB07E53A308}"/>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7" name="Slide Number Placeholder 6">
            <a:extLst>
              <a:ext uri="{FF2B5EF4-FFF2-40B4-BE49-F238E27FC236}">
                <a16:creationId xmlns:a16="http://schemas.microsoft.com/office/drawing/2014/main" id="{3E5B88AF-EFCB-9EC3-7CD3-C6889004C58B}"/>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284918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ba 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lIns="108000">
            <a:noAutofit/>
          </a:bodyPr>
          <a:lstStyle>
            <a:lvl1pPr indent="-172800">
              <a:defRPr/>
            </a:lvl1pPr>
            <a:lvl2pPr indent="-172800">
              <a:defRPr/>
            </a:lvl2pPr>
            <a:lvl3pPr indent="-172800">
              <a:defRPr/>
            </a:lvl3pPr>
            <a:lvl4pPr indent="-172800">
              <a:defRPr/>
            </a:lvl4pPr>
            <a:lvl5pPr indent="-1728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US" err="1"/>
              <a:t>SCReDAT</a:t>
            </a:r>
            <a:r>
              <a:rPr lang="en-US"/>
              <a:t> | 17 June 2025 meeting (v)</a:t>
            </a:r>
          </a:p>
        </p:txBody>
      </p:sp>
      <p:sp>
        <p:nvSpPr>
          <p:cNvPr id="6" name="Slide Number Placeholder 5"/>
          <p:cNvSpPr>
            <a:spLocks noGrp="1"/>
          </p:cNvSpPr>
          <p:nvPr>
            <p:ph type="sldNum" sz="quarter" idx="12"/>
          </p:nvPr>
        </p:nvSpPr>
        <p:spPr/>
        <p:txBody>
          <a:bodyPr/>
          <a:lstStyle/>
          <a:p>
            <a:fld id="{7F7992D7-3639-F149-BDDB-0721A26327F4}" type="slidenum">
              <a:rPr lang="en-US" smtClean="0"/>
              <a:t>‹#›</a:t>
            </a:fld>
            <a:endParaRPr lang="en-US"/>
          </a:p>
        </p:txBody>
      </p:sp>
    </p:spTree>
    <p:extLst>
      <p:ext uri="{BB962C8B-B14F-4D97-AF65-F5344CB8AC3E}">
        <p14:creationId xmlns:p14="http://schemas.microsoft.com/office/powerpoint/2010/main" val="13363936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60E86-B12C-8876-3C0A-926D8BA0B4D2}"/>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E72439D-7A7F-AD73-90D8-065B1B94CF55}"/>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CA31851-7EF3-71C5-F1CB-45409AE85A20}"/>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7EF580-BB15-80DA-C235-69FB0E47BA06}"/>
              </a:ext>
            </a:extLst>
          </p:cNvPr>
          <p:cNvSpPr>
            <a:spLocks noGrp="1"/>
          </p:cNvSpPr>
          <p:nvPr>
            <p:ph type="dt" sz="half" idx="10"/>
          </p:nvPr>
        </p:nvSpPr>
        <p:spPr/>
        <p:txBody>
          <a:bodyPr/>
          <a:lstStyle/>
          <a:p>
            <a:endParaRPr lang="en-GB"/>
          </a:p>
        </p:txBody>
      </p:sp>
      <p:sp>
        <p:nvSpPr>
          <p:cNvPr id="6" name="Footer Placeholder 5">
            <a:extLst>
              <a:ext uri="{FF2B5EF4-FFF2-40B4-BE49-F238E27FC236}">
                <a16:creationId xmlns:a16="http://schemas.microsoft.com/office/drawing/2014/main" id="{D67C5E0D-672D-6A9D-4A44-C1C90249444D}"/>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7" name="Slide Number Placeholder 6">
            <a:extLst>
              <a:ext uri="{FF2B5EF4-FFF2-40B4-BE49-F238E27FC236}">
                <a16:creationId xmlns:a16="http://schemas.microsoft.com/office/drawing/2014/main" id="{20E52EAE-DCD4-3918-6DE2-18A5E45FE029}"/>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218203511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37395-798C-3D6F-B1F0-127760A9106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8993E47-0DD0-834E-417F-8757D0406F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EDB034F-FAA4-6196-A835-9378447AD146}"/>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EDA9DEB6-8C99-692A-8744-981E49ED6CB2}"/>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6" name="Slide Number Placeholder 5">
            <a:extLst>
              <a:ext uri="{FF2B5EF4-FFF2-40B4-BE49-F238E27FC236}">
                <a16:creationId xmlns:a16="http://schemas.microsoft.com/office/drawing/2014/main" id="{1F155B0B-721A-7C6F-EB89-C4F675FE5D75}"/>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301324480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D04137-E5F4-528A-1E4C-2BBB4CFF89E7}"/>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826580F-3D53-42C8-AC1B-14BAE5E95919}"/>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3B45FA5-D6B7-2B8B-FA64-46B7BE3B11F2}"/>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0D8BAE34-0AE7-DECA-6D91-DE018D5EDFAE}"/>
              </a:ext>
            </a:extLst>
          </p:cNvPr>
          <p:cNvSpPr>
            <a:spLocks noGrp="1"/>
          </p:cNvSpPr>
          <p:nvPr>
            <p:ph type="ftr" sz="quarter" idx="11"/>
          </p:nvPr>
        </p:nvSpPr>
        <p:spPr/>
        <p:txBody>
          <a:bodyPr/>
          <a:lstStyle/>
          <a:p>
            <a:r>
              <a:rPr lang="en-US" err="1"/>
              <a:t>SCReDAT</a:t>
            </a:r>
            <a:r>
              <a:rPr lang="en-US"/>
              <a:t> | 17 June 2025 meeting (v)</a:t>
            </a:r>
            <a:endParaRPr lang="en-GB"/>
          </a:p>
        </p:txBody>
      </p:sp>
      <p:sp>
        <p:nvSpPr>
          <p:cNvPr id="6" name="Slide Number Placeholder 5">
            <a:extLst>
              <a:ext uri="{FF2B5EF4-FFF2-40B4-BE49-F238E27FC236}">
                <a16:creationId xmlns:a16="http://schemas.microsoft.com/office/drawing/2014/main" id="{09B20E70-1F70-4893-D542-F64593B84997}"/>
              </a:ext>
            </a:extLst>
          </p:cNvPr>
          <p:cNvSpPr>
            <a:spLocks noGrp="1"/>
          </p:cNvSpPr>
          <p:nvPr>
            <p:ph type="sldNum" sz="quarter" idx="12"/>
          </p:nvPr>
        </p:nvSpPr>
        <p:spPr/>
        <p:txBody>
          <a:bodyPr/>
          <a:lstStyle/>
          <a:p>
            <a:fld id="{24FEAA4C-1804-486D-8CCD-DDDE55B985ED}" type="slidenum">
              <a:rPr lang="en-GB" smtClean="0"/>
              <a:t>‹#›</a:t>
            </a:fld>
            <a:endParaRPr lang="en-GB"/>
          </a:p>
        </p:txBody>
      </p:sp>
    </p:spTree>
    <p:extLst>
      <p:ext uri="{BB962C8B-B14F-4D97-AF65-F5344CB8AC3E}">
        <p14:creationId xmlns:p14="http://schemas.microsoft.com/office/powerpoint/2010/main" val="2838682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ba text 1 column textur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5258606-6A4B-34EA-F1F1-E4B5F00D2812}"/>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41105" t="69520" r="32066" b="20005"/>
          <a:stretch/>
        </p:blipFill>
        <p:spPr>
          <a:xfrm rot="10800000">
            <a:off x="1745604" y="2937164"/>
            <a:ext cx="7398396" cy="2206334"/>
          </a:xfrm>
          <a:prstGeom prst="rect">
            <a:avLst/>
          </a:prstGeom>
        </p:spPr>
      </p:pic>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cxnSp>
        <p:nvCxnSpPr>
          <p:cNvPr id="10" name="Straight Connector 9">
            <a:extLst>
              <a:ext uri="{FF2B5EF4-FFF2-40B4-BE49-F238E27FC236}">
                <a16:creationId xmlns:a16="http://schemas.microsoft.com/office/drawing/2014/main" id="{03968B01-4DE3-6247-A111-59F5D45042CC}"/>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A3E3F628-B75D-E6A8-34B3-56C1717C230E}"/>
              </a:ext>
            </a:extLst>
          </p:cNvPr>
          <p:cNvSpPr>
            <a:spLocks noGrp="1"/>
          </p:cNvSpPr>
          <p:nvPr>
            <p:ph type="title"/>
          </p:nvPr>
        </p:nvSpPr>
        <p:spPr>
          <a:xfrm>
            <a:off x="343513" y="273844"/>
            <a:ext cx="8565127" cy="691356"/>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FDE074DA-3C8C-A034-5773-41F5CEFE300F}"/>
              </a:ext>
            </a:extLst>
          </p:cNvPr>
          <p:cNvSpPr>
            <a:spLocks noGrp="1"/>
          </p:cNvSpPr>
          <p:nvPr>
            <p:ph idx="1"/>
          </p:nvPr>
        </p:nvSpPr>
        <p:spPr>
          <a:xfrm>
            <a:off x="343513" y="965200"/>
            <a:ext cx="8565127" cy="2673219"/>
          </a:xfrm>
        </p:spPr>
        <p:txBody>
          <a:bodyPr lIns="108000">
            <a:noAutofit/>
          </a:bodyPr>
          <a:lstStyle>
            <a:lvl1pPr indent="-172800">
              <a:defRPr/>
            </a:lvl1pPr>
            <a:lvl2pPr indent="-172800">
              <a:defRPr/>
            </a:lvl2pPr>
            <a:lvl3pPr indent="-172800">
              <a:defRPr/>
            </a:lvl3pPr>
            <a:lvl4pPr indent="-172800">
              <a:defRPr/>
            </a:lvl4pPr>
            <a:lvl5pPr indent="-1728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7453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eba text + imag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38E6143-B769-6FDF-81BE-B03D16B05650}"/>
              </a:ext>
            </a:extLst>
          </p:cNvPr>
          <p:cNvSpPr/>
          <p:nvPr userDrawn="1"/>
        </p:nvSpPr>
        <p:spPr>
          <a:xfrm>
            <a:off x="5190015" y="1604075"/>
            <a:ext cx="3324387" cy="225500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3514" y="976313"/>
            <a:ext cx="3886200" cy="27415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5479641" y="1370013"/>
            <a:ext cx="2743200" cy="2743200"/>
          </a:xfrm>
        </p:spPr>
        <p:txBody>
          <a:bodyPr/>
          <a:lstStyle/>
          <a:p>
            <a:r>
              <a:rPr lang="en-US"/>
              <a:t>Click icon to add picture</a:t>
            </a:r>
            <a:endParaRPr lang="en-DE"/>
          </a:p>
        </p:txBody>
      </p:sp>
    </p:spTree>
    <p:extLst>
      <p:ext uri="{BB962C8B-B14F-4D97-AF65-F5344CB8AC3E}">
        <p14:creationId xmlns:p14="http://schemas.microsoft.com/office/powerpoint/2010/main" val="2569466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ba  3ximage/graphs backgrou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17A636-0683-F5B9-ED62-B1A31CF1B4D6}"/>
              </a:ext>
            </a:extLst>
          </p:cNvPr>
          <p:cNvSpPr/>
          <p:nvPr userDrawn="1"/>
        </p:nvSpPr>
        <p:spPr>
          <a:xfrm>
            <a:off x="0" y="1672936"/>
            <a:ext cx="9144000" cy="249625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4461" y="976313"/>
            <a:ext cx="8562621" cy="373627"/>
          </a:xfrm>
        </p:spPr>
        <p:txBody>
          <a:body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err="1"/>
              <a:t>SCReDAT</a:t>
            </a:r>
            <a:r>
              <a:rPr lang="en-US"/>
              <a:t> | 17 June 2025 meeting (v)</a:t>
            </a:r>
          </a:p>
        </p:txBody>
      </p:sp>
      <p:sp>
        <p:nvSpPr>
          <p:cNvPr id="7" name="Slide Number Placeholder 6"/>
          <p:cNvSpPr>
            <a:spLocks noGrp="1"/>
          </p:cNvSpPr>
          <p:nvPr>
            <p:ph type="sldNum" sz="quarter" idx="12"/>
          </p:nvPr>
        </p:nvSpPr>
        <p:spPr/>
        <p:txBody>
          <a:bodyPr/>
          <a:lstStyle/>
          <a:p>
            <a:fld id="{7F7992D7-3639-F149-BDDB-0721A26327F4}" type="slidenum">
              <a:rPr lang="en-US" smtClean="0"/>
              <a:t>‹#›</a:t>
            </a:fld>
            <a:endParaRPr lang="en-US"/>
          </a:p>
        </p:txBody>
      </p:sp>
      <p:sp>
        <p:nvSpPr>
          <p:cNvPr id="9" name="Picture Placeholder 8">
            <a:extLst>
              <a:ext uri="{FF2B5EF4-FFF2-40B4-BE49-F238E27FC236}">
                <a16:creationId xmlns:a16="http://schemas.microsoft.com/office/drawing/2014/main" id="{31B2E74A-E095-3C01-C74E-4E877CCD0E7F}"/>
              </a:ext>
            </a:extLst>
          </p:cNvPr>
          <p:cNvSpPr>
            <a:spLocks noGrp="1"/>
          </p:cNvSpPr>
          <p:nvPr>
            <p:ph type="pic" sz="quarter" idx="13"/>
          </p:nvPr>
        </p:nvSpPr>
        <p:spPr>
          <a:xfrm>
            <a:off x="6205450" y="1756064"/>
            <a:ext cx="2701633" cy="1963881"/>
          </a:xfrm>
        </p:spPr>
        <p:txBody>
          <a:bodyPr/>
          <a:lstStyle/>
          <a:p>
            <a:r>
              <a:rPr lang="en-US"/>
              <a:t>Click icon to add picture</a:t>
            </a:r>
            <a:endParaRPr lang="en-DE"/>
          </a:p>
        </p:txBody>
      </p:sp>
      <p:sp>
        <p:nvSpPr>
          <p:cNvPr id="20" name="Picture Placeholder 8">
            <a:extLst>
              <a:ext uri="{FF2B5EF4-FFF2-40B4-BE49-F238E27FC236}">
                <a16:creationId xmlns:a16="http://schemas.microsoft.com/office/drawing/2014/main" id="{54203824-637A-91A2-88B2-CA919BE1207D}"/>
              </a:ext>
            </a:extLst>
          </p:cNvPr>
          <p:cNvSpPr>
            <a:spLocks noGrp="1"/>
          </p:cNvSpPr>
          <p:nvPr>
            <p:ph type="pic" sz="quarter" idx="14"/>
          </p:nvPr>
        </p:nvSpPr>
        <p:spPr>
          <a:xfrm>
            <a:off x="3274175" y="1756064"/>
            <a:ext cx="2701633" cy="1963881"/>
          </a:xfrm>
        </p:spPr>
        <p:txBody>
          <a:bodyPr/>
          <a:lstStyle/>
          <a:p>
            <a:r>
              <a:rPr lang="en-US"/>
              <a:t>Click icon to add picture</a:t>
            </a:r>
            <a:endParaRPr lang="en-DE"/>
          </a:p>
        </p:txBody>
      </p:sp>
      <p:sp>
        <p:nvSpPr>
          <p:cNvPr id="21" name="Picture Placeholder 8">
            <a:extLst>
              <a:ext uri="{FF2B5EF4-FFF2-40B4-BE49-F238E27FC236}">
                <a16:creationId xmlns:a16="http://schemas.microsoft.com/office/drawing/2014/main" id="{1EB339ED-5A3F-58DE-1149-DB171BECECCE}"/>
              </a:ext>
            </a:extLst>
          </p:cNvPr>
          <p:cNvSpPr>
            <a:spLocks noGrp="1"/>
          </p:cNvSpPr>
          <p:nvPr>
            <p:ph type="pic" sz="quarter" idx="15"/>
          </p:nvPr>
        </p:nvSpPr>
        <p:spPr>
          <a:xfrm>
            <a:off x="342900" y="1764664"/>
            <a:ext cx="2701633" cy="1963881"/>
          </a:xfrm>
        </p:spPr>
        <p:txBody>
          <a:bodyPr/>
          <a:lstStyle/>
          <a:p>
            <a:r>
              <a:rPr lang="en-US"/>
              <a:t>Click icon to add picture</a:t>
            </a:r>
            <a:endParaRPr lang="en-DE"/>
          </a:p>
        </p:txBody>
      </p:sp>
      <p:cxnSp>
        <p:nvCxnSpPr>
          <p:cNvPr id="23" name="Straight Connector 22">
            <a:extLst>
              <a:ext uri="{FF2B5EF4-FFF2-40B4-BE49-F238E27FC236}">
                <a16:creationId xmlns:a16="http://schemas.microsoft.com/office/drawing/2014/main" id="{4BA6A832-4E05-422E-BF07-95C66A89A1C3}"/>
              </a:ext>
            </a:extLst>
          </p:cNvPr>
          <p:cNvCxnSpPr/>
          <p:nvPr userDrawn="1"/>
        </p:nvCxnSpPr>
        <p:spPr>
          <a:xfrm>
            <a:off x="3162470"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B63F928-749F-DA20-1DF8-1D21C1E2291E}"/>
              </a:ext>
            </a:extLst>
          </p:cNvPr>
          <p:cNvCxnSpPr/>
          <p:nvPr userDrawn="1"/>
        </p:nvCxnSpPr>
        <p:spPr>
          <a:xfrm>
            <a:off x="6092707" y="1683327"/>
            <a:ext cx="0" cy="2455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26F84BFD-D892-790C-1FF4-FA824262FA52}"/>
              </a:ext>
            </a:extLst>
          </p:cNvPr>
          <p:cNvSpPr>
            <a:spLocks noGrp="1"/>
          </p:cNvSpPr>
          <p:nvPr>
            <p:ph sz="half" idx="16"/>
          </p:nvPr>
        </p:nvSpPr>
        <p:spPr>
          <a:xfrm>
            <a:off x="344462" y="3750687"/>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6" name="Content Placeholder 2">
            <a:extLst>
              <a:ext uri="{FF2B5EF4-FFF2-40B4-BE49-F238E27FC236}">
                <a16:creationId xmlns:a16="http://schemas.microsoft.com/office/drawing/2014/main" id="{AC911F37-1C06-9DE7-AF0F-DC608ECEC5AE}"/>
              </a:ext>
            </a:extLst>
          </p:cNvPr>
          <p:cNvSpPr>
            <a:spLocks noGrp="1"/>
          </p:cNvSpPr>
          <p:nvPr>
            <p:ph sz="half" idx="17"/>
          </p:nvPr>
        </p:nvSpPr>
        <p:spPr>
          <a:xfrm>
            <a:off x="3264307" y="3750687"/>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
        <p:nvSpPr>
          <p:cNvPr id="27" name="Content Placeholder 2">
            <a:extLst>
              <a:ext uri="{FF2B5EF4-FFF2-40B4-BE49-F238E27FC236}">
                <a16:creationId xmlns:a16="http://schemas.microsoft.com/office/drawing/2014/main" id="{441197D0-ECBC-EB61-5EB0-4494B610B4C0}"/>
              </a:ext>
            </a:extLst>
          </p:cNvPr>
          <p:cNvSpPr>
            <a:spLocks noGrp="1"/>
          </p:cNvSpPr>
          <p:nvPr>
            <p:ph sz="half" idx="18"/>
          </p:nvPr>
        </p:nvSpPr>
        <p:spPr>
          <a:xfrm>
            <a:off x="6215325" y="3750687"/>
            <a:ext cx="2700068" cy="293218"/>
          </a:xfrm>
        </p:spPr>
        <p:txBody>
          <a:bodyPr>
            <a:noAutofit/>
          </a:bodyPr>
          <a:lstStyle>
            <a:lvl1pPr>
              <a:defRPr sz="1000"/>
            </a:lvl1pPr>
            <a:lvl2pPr>
              <a:defRPr sz="1000"/>
            </a:lvl2pPr>
            <a:lvl3pPr>
              <a:defRPr sz="1000"/>
            </a:lvl3pPr>
            <a:lvl4pPr>
              <a:defRPr sz="1000"/>
            </a:lvl4pPr>
            <a:lvl5pPr>
              <a:defRPr sz="1000"/>
            </a:lvl5pPr>
          </a:lstStyle>
          <a:p>
            <a:pPr lvl="0"/>
            <a:r>
              <a:rPr lang="en-US"/>
              <a:t>Click to edit Master text styles</a:t>
            </a:r>
          </a:p>
        </p:txBody>
      </p:sp>
    </p:spTree>
    <p:extLst>
      <p:ext uri="{BB962C8B-B14F-4D97-AF65-F5344CB8AC3E}">
        <p14:creationId xmlns:p14="http://schemas.microsoft.com/office/powerpoint/2010/main" val="154515445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2.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3513" y="273844"/>
            <a:ext cx="8565127" cy="691356"/>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343513" y="965200"/>
            <a:ext cx="8565127" cy="267321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2860572" y="4649279"/>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err="1"/>
              <a:t>SCReDAT</a:t>
            </a:r>
            <a:r>
              <a:rPr lang="en-US"/>
              <a:t> | 17 June 2025 meeting (v)</a:t>
            </a:r>
          </a:p>
        </p:txBody>
      </p:sp>
      <p:sp>
        <p:nvSpPr>
          <p:cNvPr id="6" name="Slide Number Placeholder 5"/>
          <p:cNvSpPr>
            <a:spLocks noGrp="1"/>
          </p:cNvSpPr>
          <p:nvPr>
            <p:ph type="sldNum" sz="quarter" idx="4"/>
          </p:nvPr>
        </p:nvSpPr>
        <p:spPr>
          <a:xfrm>
            <a:off x="6851241" y="4649279"/>
            <a:ext cx="2057400" cy="273844"/>
          </a:xfrm>
          <a:prstGeom prst="rect">
            <a:avLst/>
          </a:prstGeom>
        </p:spPr>
        <p:txBody>
          <a:bodyPr vert="horz" lIns="91440" tIns="45720" rIns="91440" bIns="45720" rtlCol="0" anchor="ctr"/>
          <a:lstStyle>
            <a:lvl1pPr algn="r">
              <a:defRPr sz="900" b="1">
                <a:solidFill>
                  <a:schemeClr val="bg1"/>
                </a:solidFill>
              </a:defRPr>
            </a:lvl1pPr>
          </a:lstStyle>
          <a:p>
            <a:fld id="{1067E634-D3D1-7145-91AA-5226C1C7AE27}" type="slidenum">
              <a:rPr lang="en-US" smtClean="0"/>
              <a:pPr/>
              <a:t>‹#›</a:t>
            </a:fld>
            <a:endParaRPr lang="en-US"/>
          </a:p>
        </p:txBody>
      </p:sp>
      <p:cxnSp>
        <p:nvCxnSpPr>
          <p:cNvPr id="8" name="Straight Connector 7">
            <a:extLst>
              <a:ext uri="{FF2B5EF4-FFF2-40B4-BE49-F238E27FC236}">
                <a16:creationId xmlns:a16="http://schemas.microsoft.com/office/drawing/2014/main" id="{8DDB9A9D-8BE9-B36C-A65E-57A5A84D7AE4}"/>
              </a:ext>
            </a:extLst>
          </p:cNvPr>
          <p:cNvCxnSpPr>
            <a:cxnSpLocks/>
          </p:cNvCxnSpPr>
          <p:nvPr userDrawn="1"/>
        </p:nvCxnSpPr>
        <p:spPr>
          <a:xfrm>
            <a:off x="343514" y="4336026"/>
            <a:ext cx="856512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AF6783C-D985-7A59-D775-73987A7BE9F7}"/>
              </a:ext>
            </a:extLst>
          </p:cNvPr>
          <p:cNvPicPr>
            <a:picLocks noChangeAspect="1"/>
          </p:cNvPicPr>
          <p:nvPr userDrawn="1"/>
        </p:nvPicPr>
        <p:blipFill>
          <a:blip r:embed="rId53" cstate="screen">
            <a:extLst>
              <a:ext uri="{28A0092B-C50C-407E-A947-70E740481C1C}">
                <a14:useLocalDpi xmlns:a14="http://schemas.microsoft.com/office/drawing/2010/main"/>
              </a:ext>
            </a:extLst>
          </a:blip>
          <a:stretch>
            <a:fillRect/>
          </a:stretch>
        </p:blipFill>
        <p:spPr>
          <a:xfrm>
            <a:off x="343514" y="4569973"/>
            <a:ext cx="1032285" cy="353150"/>
          </a:xfrm>
          <a:prstGeom prst="rect">
            <a:avLst/>
          </a:prstGeom>
        </p:spPr>
      </p:pic>
      <p:sp>
        <p:nvSpPr>
          <p:cNvPr id="7" name="TextBox 6">
            <a:extLst>
              <a:ext uri="{FF2B5EF4-FFF2-40B4-BE49-F238E27FC236}">
                <a16:creationId xmlns:a16="http://schemas.microsoft.com/office/drawing/2014/main" id="{25F362B6-5912-86F6-AF90-DCCC47EAE0AF}"/>
              </a:ext>
            </a:extLst>
          </p:cNvPr>
          <p:cNvSpPr txBox="1"/>
          <p:nvPr userDrawn="1">
            <p:extLst>
              <p:ext uri="{1162E1C5-73C7-4A58-AE30-91384D911F3F}">
                <p184:classification xmlns:p184="http://schemas.microsoft.com/office/powerpoint/2018/4/main" val="hdr"/>
              </p:ext>
            </p:extLst>
          </p:nvPr>
        </p:nvSpPr>
        <p:spPr>
          <a:xfrm>
            <a:off x="343513" y="4942194"/>
            <a:ext cx="1055688" cy="153888"/>
          </a:xfrm>
          <a:prstGeom prst="rect">
            <a:avLst/>
          </a:prstGeom>
        </p:spPr>
        <p:txBody>
          <a:bodyPr horzOverflow="overflow" lIns="0" tIns="0" rIns="0" bIns="0">
            <a:spAutoFit/>
          </a:bodyPr>
          <a:lstStyle/>
          <a:p>
            <a:pPr algn="ctr"/>
            <a:r>
              <a:rPr lang="en-GB" sz="1000">
                <a:solidFill>
                  <a:schemeClr val="tx1">
                    <a:lumMod val="65000"/>
                    <a:lumOff val="35000"/>
                  </a:schemeClr>
                </a:solidFill>
                <a:latin typeface="Calibri" panose="020F0502020204030204" pitchFamily="34" charset="0"/>
                <a:cs typeface="Calibri" panose="020F0502020204030204" pitchFamily="34" charset="0"/>
              </a:rPr>
              <a:t>EBA Regular Use</a:t>
            </a:r>
          </a:p>
        </p:txBody>
      </p:sp>
    </p:spTree>
    <p:extLst>
      <p:ext uri="{BB962C8B-B14F-4D97-AF65-F5344CB8AC3E}">
        <p14:creationId xmlns:p14="http://schemas.microsoft.com/office/powerpoint/2010/main" val="16537556"/>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85" r:id="rId3"/>
    <p:sldLayoutId id="2147483703" r:id="rId4"/>
    <p:sldLayoutId id="2147483684" r:id="rId5"/>
    <p:sldLayoutId id="2147483662" r:id="rId6"/>
    <p:sldLayoutId id="2147483674" r:id="rId7"/>
    <p:sldLayoutId id="2147483714" r:id="rId8"/>
    <p:sldLayoutId id="2147483716" r:id="rId9"/>
    <p:sldLayoutId id="2147483717" r:id="rId10"/>
    <p:sldLayoutId id="2147483718" r:id="rId11"/>
    <p:sldLayoutId id="2147483691" r:id="rId12"/>
    <p:sldLayoutId id="2147483715" r:id="rId13"/>
    <p:sldLayoutId id="2147483686" r:id="rId14"/>
    <p:sldLayoutId id="2147483689" r:id="rId15"/>
    <p:sldLayoutId id="2147483687" r:id="rId16"/>
    <p:sldLayoutId id="2147483679" r:id="rId17"/>
    <p:sldLayoutId id="2147483664" r:id="rId18"/>
    <p:sldLayoutId id="2147483688" r:id="rId19"/>
    <p:sldLayoutId id="2147483690" r:id="rId20"/>
    <p:sldLayoutId id="2147483719" r:id="rId21"/>
    <p:sldLayoutId id="2147483704" r:id="rId22"/>
    <p:sldLayoutId id="2147483683" r:id="rId23"/>
    <p:sldLayoutId id="2147483673" r:id="rId24"/>
    <p:sldLayoutId id="2147483705" r:id="rId25"/>
    <p:sldLayoutId id="2147483680" r:id="rId26"/>
    <p:sldLayoutId id="2147483706" r:id="rId27"/>
    <p:sldLayoutId id="2147483708" r:id="rId28"/>
    <p:sldLayoutId id="2147483710" r:id="rId29"/>
    <p:sldLayoutId id="2147483695" r:id="rId30"/>
    <p:sldLayoutId id="2147483676" r:id="rId31"/>
    <p:sldLayoutId id="2147483712" r:id="rId32"/>
    <p:sldLayoutId id="2147483675" r:id="rId33"/>
    <p:sldLayoutId id="2147483696" r:id="rId34"/>
    <p:sldLayoutId id="2147483711" r:id="rId35"/>
    <p:sldLayoutId id="2147483697" r:id="rId36"/>
    <p:sldLayoutId id="2147483677" r:id="rId37"/>
    <p:sldLayoutId id="2147483713" r:id="rId38"/>
    <p:sldLayoutId id="2147483698" r:id="rId39"/>
    <p:sldLayoutId id="2147483681" r:id="rId40"/>
    <p:sldLayoutId id="2147483699" r:id="rId41"/>
    <p:sldLayoutId id="2147483682" r:id="rId42"/>
    <p:sldLayoutId id="2147483700" r:id="rId43"/>
    <p:sldLayoutId id="2147483678" r:id="rId44"/>
    <p:sldLayoutId id="2147483701" r:id="rId45"/>
    <p:sldLayoutId id="2147483693" r:id="rId46"/>
    <p:sldLayoutId id="2147483694" r:id="rId47"/>
    <p:sldLayoutId id="2147483702" r:id="rId48"/>
    <p:sldLayoutId id="2147483692" r:id="rId49"/>
    <p:sldLayoutId id="2147483666" r:id="rId50"/>
    <p:sldLayoutId id="2147483720" r:id="rId51"/>
  </p:sldLayoutIdLst>
  <p:hf hdr="0" dt="0"/>
  <p:txStyles>
    <p:titleStyle>
      <a:lvl1pPr algn="l" defTabSz="685800" rtl="0" eaLnBrk="1" latinLnBrk="0" hangingPunct="1">
        <a:lnSpc>
          <a:spcPct val="90000"/>
        </a:lnSpc>
        <a:spcBef>
          <a:spcPct val="0"/>
        </a:spcBef>
        <a:buNone/>
        <a:defRPr sz="2400" kern="1200">
          <a:solidFill>
            <a:schemeClr val="bg1"/>
          </a:solidFill>
          <a:latin typeface="+mn-lt"/>
          <a:ea typeface="+mj-ea"/>
          <a:cs typeface="+mj-cs"/>
        </a:defRPr>
      </a:lvl1pPr>
    </p:titleStyle>
    <p:bodyStyle>
      <a:lvl1pPr marL="0" indent="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145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145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4455B7-B35F-BE38-A680-48A42F48EF92}"/>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3C26BF0-9E44-B415-D017-873BE0C145A0}"/>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19953B7-FB17-E29C-D0FB-D3523AB8B27D}"/>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GB"/>
          </a:p>
        </p:txBody>
      </p:sp>
      <p:sp>
        <p:nvSpPr>
          <p:cNvPr id="5" name="Footer Placeholder 4">
            <a:extLst>
              <a:ext uri="{FF2B5EF4-FFF2-40B4-BE49-F238E27FC236}">
                <a16:creationId xmlns:a16="http://schemas.microsoft.com/office/drawing/2014/main" id="{4404EF88-268E-B590-09A3-F1038D906562}"/>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err="1"/>
              <a:t>SCReDAT</a:t>
            </a:r>
            <a:r>
              <a:rPr lang="en-US"/>
              <a:t> | 17 June 2025 meeting (v)</a:t>
            </a:r>
            <a:endParaRPr lang="en-GB"/>
          </a:p>
        </p:txBody>
      </p:sp>
      <p:sp>
        <p:nvSpPr>
          <p:cNvPr id="6" name="Slide Number Placeholder 5">
            <a:extLst>
              <a:ext uri="{FF2B5EF4-FFF2-40B4-BE49-F238E27FC236}">
                <a16:creationId xmlns:a16="http://schemas.microsoft.com/office/drawing/2014/main" id="{B6C1A6CB-9B79-8640-E3F8-142A6F1073EC}"/>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82000"/>
                  </a:schemeClr>
                </a:solidFill>
              </a:defRPr>
            </a:lvl1pPr>
          </a:lstStyle>
          <a:p>
            <a:fld id="{24FEAA4C-1804-486D-8CCD-DDDE55B985ED}" type="slidenum">
              <a:rPr lang="en-GB" smtClean="0"/>
              <a:t>‹#›</a:t>
            </a:fld>
            <a:endParaRPr lang="en-GB"/>
          </a:p>
        </p:txBody>
      </p:sp>
    </p:spTree>
    <p:extLst>
      <p:ext uri="{BB962C8B-B14F-4D97-AF65-F5344CB8AC3E}">
        <p14:creationId xmlns:p14="http://schemas.microsoft.com/office/powerpoint/2010/main" val="270369289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eba.europa.eu/risk-and-data-analysis/reporting/reporting-frameworks/reporting-framework-40" TargetMode="External"/><Relationship Id="rId2" Type="http://schemas.openxmlformats.org/officeDocument/2006/relationships/hyperlink" Target="https://eur-lex.europa.eu/legal-content/EN/TXT/?uri=CELEX%3A32024R2902&amp;qid=1732875350514"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www.eba.europa.eu/sites/default/files/2025-04/58fba34b-6113-4566-982a-dc4e5d039caa/EBA%20GL%202024%2016%20-%20Guidelines%20on%20templates%20to%20assist%20CAs%20in%20supervisory%20duties%20under%20Reg%202023_1114.xlsx" TargetMode="External"/><Relationship Id="rId2" Type="http://schemas.openxmlformats.org/officeDocument/2006/relationships/hyperlink" Target="https://www.eba.europa.eu/activities/single-rulebook/regulatory-activities/asset-referenced-and-e-money-tokens-micar/guidelines-templates-assist-competent-authorities-performing-their-supervisory-duties-regarding" TargetMode="External"/><Relationship Id="rId1" Type="http://schemas.openxmlformats.org/officeDocument/2006/relationships/slideLayout" Target="../slideLayouts/slideLayout6.xml"/><Relationship Id="rId4" Type="http://schemas.openxmlformats.org/officeDocument/2006/relationships/hyperlink" Target="https://www.eba.europa.eu/risk-and-data-analysis/reporting-frameworks/reporting-framework-41"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www.eba.europa.eu/sites/default/files/2024-12/8142048c-a467-4b8c-9a04-9ea64fbfd40d/Explainer%20-%20MiCAR%20templates.pdf" TargetMode="External"/><Relationship Id="rId1" Type="http://schemas.openxmlformats.org/officeDocument/2006/relationships/slideLayout" Target="../slideLayouts/slideLayout51.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eba.europa.eu/sites/default/files/2024-12/8142048c-a467-4b8c-9a04-9ea64fbfd40d/Explainer%20-%20MiCAR%20templates.pdf" TargetMode="External"/><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hyperlink" Target="https://www.eba.europa.eu/risk-and-data-analysis/reporting-frameworks/reporting-framework-41" TargetMode="External"/><Relationship Id="rId2" Type="http://schemas.openxmlformats.org/officeDocument/2006/relationships/hyperlink" Target="https://www.eba.europa.eu/risk-and-data-analysis/reporting/reporting-frameworks/reporting-framework-40" TargetMode="Externa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hyperlink" Target="https://eur-lex.europa.eu/eli/reg/2023/1114/oj/eng"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97F8C993-13D9-D242-F125-A736EDFF4380}"/>
              </a:ext>
            </a:extLst>
          </p:cNvPr>
          <p:cNvGraphicFramePr>
            <a:graphicFrameLocks noGrp="1"/>
          </p:cNvGraphicFramePr>
          <p:nvPr>
            <p:extLst>
              <p:ext uri="{D42A27DB-BD31-4B8C-83A1-F6EECF244321}">
                <p14:modId xmlns:p14="http://schemas.microsoft.com/office/powerpoint/2010/main" val="2034184982"/>
              </p:ext>
            </p:extLst>
          </p:nvPr>
        </p:nvGraphicFramePr>
        <p:xfrm>
          <a:off x="649123" y="2155190"/>
          <a:ext cx="5131191" cy="2173878"/>
        </p:xfrm>
        <a:graphic>
          <a:graphicData uri="http://schemas.openxmlformats.org/drawingml/2006/table">
            <a:tbl>
              <a:tblPr firstRow="1" bandRow="1">
                <a:tableStyleId>{5C22544A-7EE6-4342-B048-85BDC9FD1C3A}</a:tableStyleId>
              </a:tblPr>
              <a:tblGrid>
                <a:gridCol w="5131191">
                  <a:extLst>
                    <a:ext uri="{9D8B030D-6E8A-4147-A177-3AD203B41FA5}">
                      <a16:colId xmlns:a16="http://schemas.microsoft.com/office/drawing/2014/main" val="1070234767"/>
                    </a:ext>
                  </a:extLst>
                </a:gridCol>
              </a:tblGrid>
              <a:tr h="761192">
                <a:tc>
                  <a:txBody>
                    <a:bodyPr/>
                    <a:lstStyle/>
                    <a:p>
                      <a:pPr>
                        <a:lnSpc>
                          <a:spcPct val="114000"/>
                        </a:lnSpc>
                      </a:pPr>
                      <a:r>
                        <a:rPr lang="en-US" sz="2800" b="0" i="0" dirty="0">
                          <a:solidFill>
                            <a:schemeClr val="accent4"/>
                          </a:solidFill>
                          <a:latin typeface="+mn-lt"/>
                          <a:cs typeface="Calibri"/>
                        </a:rPr>
                        <a:t>Overview of the </a:t>
                      </a:r>
                      <a:r>
                        <a:rPr lang="en-US" sz="2800" b="0" i="0" dirty="0" err="1">
                          <a:solidFill>
                            <a:schemeClr val="accent4"/>
                          </a:solidFill>
                          <a:latin typeface="+mn-lt"/>
                          <a:cs typeface="Calibri"/>
                        </a:rPr>
                        <a:t>MiCAR</a:t>
                      </a:r>
                      <a:r>
                        <a:rPr lang="en-US" sz="2800" b="0" i="0" dirty="0">
                          <a:solidFill>
                            <a:schemeClr val="accent4"/>
                          </a:solidFill>
                          <a:latin typeface="+mn-lt"/>
                          <a:cs typeface="Calibri"/>
                        </a:rPr>
                        <a:t> reporting requirements</a:t>
                      </a:r>
                      <a:endParaRPr lang="en-US" sz="2800" b="0" i="0" dirty="0">
                        <a:solidFill>
                          <a:schemeClr val="accent4"/>
                        </a:solidFill>
                        <a:latin typeface="Calibri"/>
                        <a:cs typeface="Calibri"/>
                      </a:endParaRPr>
                    </a:p>
                  </a:txBody>
                  <a:tcPr marT="108000" marB="108000">
                    <a:lnT w="381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rtl="0" eaLnBrk="1" fontAlgn="auto" latinLnBrk="0" hangingPunct="1">
                        <a:lnSpc>
                          <a:spcPct val="100000"/>
                        </a:lnSpc>
                        <a:spcBef>
                          <a:spcPts val="0"/>
                        </a:spcBef>
                        <a:spcAft>
                          <a:spcPts val="0"/>
                        </a:spcAft>
                        <a:buClrTx/>
                        <a:buSzTx/>
                        <a:buFontTx/>
                        <a:buNone/>
                      </a:pPr>
                      <a:r>
                        <a:rPr lang="en-US" b="0" dirty="0">
                          <a:solidFill>
                            <a:srgbClr val="FFFFFF"/>
                          </a:solidFill>
                        </a:rPr>
                        <a:t>Balint Branyiczki</a:t>
                      </a:r>
                      <a:r>
                        <a:rPr lang="en-US" b="1" dirty="0">
                          <a:solidFill>
                            <a:schemeClr val="tx2"/>
                          </a:solidFill>
                        </a:rPr>
                        <a:t>|</a:t>
                      </a:r>
                      <a:r>
                        <a:rPr lang="en-US" dirty="0">
                          <a:solidFill>
                            <a:schemeClr val="accent4"/>
                          </a:solidFill>
                        </a:rPr>
                        <a:t> European Banking Authority (EBA)</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US" b="0" dirty="0">
                          <a:solidFill>
                            <a:schemeClr val="accent4"/>
                          </a:solidFill>
                        </a:rPr>
                        <a:t>Crypto training</a:t>
                      </a:r>
                      <a:r>
                        <a:rPr lang="en-US" dirty="0">
                          <a:solidFill>
                            <a:schemeClr val="accent4"/>
                          </a:solidFill>
                        </a:rPr>
                        <a:t> </a:t>
                      </a:r>
                      <a:r>
                        <a:rPr lang="en-US" b="1" dirty="0">
                          <a:solidFill>
                            <a:schemeClr val="tx2"/>
                          </a:solidFill>
                        </a:rPr>
                        <a:t>| </a:t>
                      </a:r>
                      <a:r>
                        <a:rPr lang="en-US" b="1" dirty="0">
                          <a:solidFill>
                            <a:schemeClr val="accent4"/>
                          </a:solidFill>
                        </a:rPr>
                        <a:t>12 No</a:t>
                      </a:r>
                      <a:r>
                        <a:rPr lang="en-US" dirty="0">
                          <a:solidFill>
                            <a:schemeClr val="accent4"/>
                          </a:solidFill>
                        </a:rPr>
                        <a:t>vember 2025</a:t>
                      </a:r>
                    </a:p>
                  </a:txBody>
                  <a:tcPr marT="144000">
                    <a:lnT w="38100" cap="flat" cmpd="sng" algn="ctr">
                      <a:solidFill>
                        <a:schemeClr val="tx2"/>
                      </a:solidFill>
                      <a:prstDash val="solid"/>
                      <a:round/>
                      <a:headEnd type="none" w="med" len="med"/>
                      <a:tailEnd type="none" w="med" len="med"/>
                    </a:lnT>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21515575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33CED-4C0C-38D8-0F3A-A93166EEF5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850447-56E0-1336-D43C-D4009A3819BC}"/>
              </a:ext>
            </a:extLst>
          </p:cNvPr>
          <p:cNvSpPr>
            <a:spLocks noGrp="1"/>
          </p:cNvSpPr>
          <p:nvPr>
            <p:ph type="title"/>
          </p:nvPr>
        </p:nvSpPr>
        <p:spPr/>
        <p:txBody>
          <a:bodyPr/>
          <a:lstStyle/>
          <a:p>
            <a:r>
              <a:rPr lang="en-GB" sz="2000" dirty="0"/>
              <a:t>Scope of ITS and beyond</a:t>
            </a:r>
          </a:p>
          <a:p>
            <a:endParaRPr lang="en-GB" dirty="0">
              <a:ea typeface="Calibri"/>
              <a:cs typeface="Calibri"/>
            </a:endParaRPr>
          </a:p>
        </p:txBody>
      </p:sp>
      <p:sp>
        <p:nvSpPr>
          <p:cNvPr id="3" name="Content Placeholder 2">
            <a:extLst>
              <a:ext uri="{FF2B5EF4-FFF2-40B4-BE49-F238E27FC236}">
                <a16:creationId xmlns:a16="http://schemas.microsoft.com/office/drawing/2014/main" id="{27EFE636-FB69-7FEF-96C2-29D249656B22}"/>
              </a:ext>
            </a:extLst>
          </p:cNvPr>
          <p:cNvSpPr>
            <a:spLocks noGrp="1"/>
          </p:cNvSpPr>
          <p:nvPr>
            <p:ph idx="1"/>
          </p:nvPr>
        </p:nvSpPr>
        <p:spPr>
          <a:xfrm>
            <a:off x="-1" y="763397"/>
            <a:ext cx="8800487" cy="3885881"/>
          </a:xfrm>
        </p:spPr>
        <p:txBody>
          <a:bodyPr vert="horz" lIns="108000" tIns="45720" rIns="91440" bIns="45720" rtlCol="0" anchor="t">
            <a:normAutofit/>
          </a:bodyPr>
          <a:lstStyle/>
          <a:p>
            <a:pPr marL="341630" lvl="1" indent="0">
              <a:lnSpc>
                <a:spcPct val="113999"/>
              </a:lnSpc>
              <a:buNone/>
            </a:pPr>
            <a:r>
              <a:rPr lang="en-GB" dirty="0">
                <a:ea typeface="Calibri"/>
                <a:cs typeface="Calibri"/>
              </a:rPr>
              <a:t>The </a:t>
            </a:r>
            <a:r>
              <a:rPr lang="en-GB" dirty="0">
                <a:ea typeface="Calibri"/>
                <a:cs typeface="Calibri"/>
                <a:hlinkClick r:id="rId2"/>
              </a:rPr>
              <a:t>ITS got published </a:t>
            </a:r>
            <a:r>
              <a:rPr lang="en-GB" dirty="0">
                <a:ea typeface="Calibri"/>
                <a:cs typeface="Calibri"/>
              </a:rPr>
              <a:t>in the Official Journal November 2024, with application date 18/12/2024. It was part of the </a:t>
            </a:r>
            <a:r>
              <a:rPr lang="en-GB" dirty="0">
                <a:ea typeface="Calibri"/>
                <a:cs typeface="Calibri"/>
                <a:hlinkClick r:id="rId3"/>
              </a:rPr>
              <a:t>Reporting framework 4.0</a:t>
            </a:r>
            <a:r>
              <a:rPr lang="en-GB" dirty="0">
                <a:ea typeface="Calibri"/>
                <a:cs typeface="Calibri"/>
              </a:rPr>
              <a:t>, with first reference date Q1 2025.</a:t>
            </a:r>
          </a:p>
          <a:p>
            <a:pPr marL="341630" lvl="1" indent="0">
              <a:lnSpc>
                <a:spcPct val="113999"/>
              </a:lnSpc>
              <a:buNone/>
            </a:pPr>
            <a:r>
              <a:rPr lang="en-GB" dirty="0">
                <a:ea typeface="Calibri"/>
                <a:cs typeface="Calibri"/>
              </a:rPr>
              <a:t>The data submitted by the issuers cover</a:t>
            </a:r>
          </a:p>
          <a:p>
            <a:pPr marL="627380" lvl="1" indent="-285750">
              <a:lnSpc>
                <a:spcPct val="113999"/>
              </a:lnSpc>
            </a:pPr>
            <a:r>
              <a:rPr lang="en-GB" sz="1200" dirty="0">
                <a:ea typeface="Calibri"/>
                <a:cs typeface="Calibri"/>
              </a:rPr>
              <a:t>Part of the information needed for the </a:t>
            </a:r>
            <a:r>
              <a:rPr lang="en-GB" sz="1200" b="1" dirty="0">
                <a:ea typeface="Calibri"/>
                <a:cs typeface="Calibri"/>
              </a:rPr>
              <a:t>annual significance assessment </a:t>
            </a:r>
            <a:r>
              <a:rPr lang="en-GB" sz="1200" dirty="0">
                <a:ea typeface="Calibri"/>
                <a:cs typeface="Calibri"/>
              </a:rPr>
              <a:t>of tokens performed by the EBA</a:t>
            </a:r>
          </a:p>
          <a:p>
            <a:pPr marL="627380" lvl="1" indent="-285750">
              <a:lnSpc>
                <a:spcPct val="113999"/>
              </a:lnSpc>
            </a:pPr>
            <a:r>
              <a:rPr lang="en-GB" sz="1200" b="1" dirty="0">
                <a:ea typeface="Calibri"/>
                <a:cs typeface="Calibri"/>
              </a:rPr>
              <a:t>Monitoring of the threshold</a:t>
            </a:r>
            <a:r>
              <a:rPr lang="en-GB" sz="1200" dirty="0">
                <a:ea typeface="Calibri"/>
                <a:cs typeface="Calibri"/>
              </a:rPr>
              <a:t> defined by Article 23 of MiCAR relating </a:t>
            </a:r>
            <a:r>
              <a:rPr lang="en-GB" sz="1200" b="1" dirty="0">
                <a:ea typeface="Calibri"/>
                <a:cs typeface="Calibri"/>
              </a:rPr>
              <a:t>to possible restrictions </a:t>
            </a:r>
            <a:r>
              <a:rPr lang="en-GB" sz="1200" dirty="0">
                <a:ea typeface="Calibri"/>
                <a:cs typeface="Calibri"/>
              </a:rPr>
              <a:t>of the issuance of tokens widely used as a means of exchange in a single currency area</a:t>
            </a:r>
          </a:p>
          <a:p>
            <a:pPr marL="627380" lvl="1" indent="-285750">
              <a:lnSpc>
                <a:spcPct val="113999"/>
              </a:lnSpc>
            </a:pPr>
            <a:r>
              <a:rPr lang="en-GB" sz="1200" b="1" dirty="0">
                <a:ea typeface="Calibri"/>
                <a:cs typeface="Calibri"/>
              </a:rPr>
              <a:t>General supervision </a:t>
            </a:r>
            <a:r>
              <a:rPr lang="en-GB" sz="1200" dirty="0">
                <a:ea typeface="Calibri"/>
                <a:cs typeface="Calibri"/>
              </a:rPr>
              <a:t>by the CAs, including </a:t>
            </a:r>
            <a:r>
              <a:rPr lang="en-GB" sz="1200" b="1" dirty="0">
                <a:ea typeface="Calibri"/>
                <a:cs typeface="Calibri"/>
              </a:rPr>
              <a:t>compliance with reserve of assets </a:t>
            </a:r>
            <a:r>
              <a:rPr lang="en-GB" sz="1200" dirty="0">
                <a:ea typeface="Calibri"/>
                <a:cs typeface="Calibri"/>
              </a:rPr>
              <a:t>(liquidity) requirements </a:t>
            </a:r>
          </a:p>
          <a:p>
            <a:pPr marL="341630" lvl="1" indent="0">
              <a:lnSpc>
                <a:spcPct val="113999"/>
              </a:lnSpc>
              <a:buNone/>
            </a:pPr>
            <a:r>
              <a:rPr lang="en-GB" dirty="0">
                <a:ea typeface="Calibri"/>
                <a:cs typeface="Calibri"/>
              </a:rPr>
              <a:t>Due to the </a:t>
            </a:r>
            <a:r>
              <a:rPr lang="en-GB" b="1" dirty="0">
                <a:ea typeface="Calibri"/>
                <a:cs typeface="Calibri"/>
              </a:rPr>
              <a:t>limited scope </a:t>
            </a:r>
            <a:r>
              <a:rPr lang="en-GB" dirty="0">
                <a:ea typeface="Calibri"/>
                <a:cs typeface="Calibri"/>
              </a:rPr>
              <a:t>of the mandate defined for the ITS, EBA and CAs lack of some information in order to fully perform their MiCAR related duties.</a:t>
            </a:r>
          </a:p>
          <a:p>
            <a:pPr marL="627380" lvl="1" indent="-285750">
              <a:lnSpc>
                <a:spcPct val="113999"/>
              </a:lnSpc>
            </a:pPr>
            <a:r>
              <a:rPr lang="en-GB" sz="1200" dirty="0">
                <a:ea typeface="Calibri"/>
                <a:cs typeface="Calibri"/>
              </a:rPr>
              <a:t>No reporting on EU currency EMTs</a:t>
            </a:r>
          </a:p>
          <a:p>
            <a:pPr marL="627380" lvl="1" indent="-285750">
              <a:lnSpc>
                <a:spcPct val="113999"/>
              </a:lnSpc>
            </a:pPr>
            <a:r>
              <a:rPr lang="en-GB" sz="1200" dirty="0">
                <a:ea typeface="Calibri"/>
                <a:cs typeface="Calibri"/>
              </a:rPr>
              <a:t>Additional data needed for the annual significance assessment</a:t>
            </a:r>
          </a:p>
          <a:p>
            <a:pPr marL="627380" lvl="1" indent="-285750">
              <a:lnSpc>
                <a:spcPct val="113999"/>
              </a:lnSpc>
            </a:pPr>
            <a:r>
              <a:rPr lang="en-GB" sz="1200" dirty="0">
                <a:ea typeface="Calibri"/>
                <a:cs typeface="Calibri"/>
              </a:rPr>
              <a:t>Information on issuers` own funds for those in scope of such requirements under MiCAR</a:t>
            </a:r>
          </a:p>
          <a:p>
            <a:pPr marL="627380" lvl="1" indent="-285750">
              <a:lnSpc>
                <a:spcPct val="113999"/>
              </a:lnSpc>
            </a:pPr>
            <a:r>
              <a:rPr lang="en-GB" sz="1200" dirty="0">
                <a:ea typeface="Calibri"/>
                <a:cs typeface="Calibri"/>
              </a:rPr>
              <a:t>Additional information related to reserve of assets (maturity ladder)</a:t>
            </a:r>
          </a:p>
          <a:p>
            <a:pPr marL="341630" lvl="1" indent="0">
              <a:lnSpc>
                <a:spcPct val="113999"/>
              </a:lnSpc>
              <a:buNone/>
            </a:pPr>
            <a:r>
              <a:rPr lang="en-GB" dirty="0">
                <a:ea typeface="Calibri"/>
                <a:cs typeface="Calibri"/>
              </a:rPr>
              <a:t> </a:t>
            </a:r>
          </a:p>
        </p:txBody>
      </p:sp>
      <p:sp>
        <p:nvSpPr>
          <p:cNvPr id="4" name="Footer Placeholder 3">
            <a:extLst>
              <a:ext uri="{FF2B5EF4-FFF2-40B4-BE49-F238E27FC236}">
                <a16:creationId xmlns:a16="http://schemas.microsoft.com/office/drawing/2014/main" id="{625F14A3-900D-17D8-E194-1D55D2EF6E87}"/>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7F57645D-C07C-9590-9C8B-00425D0AAC56}"/>
              </a:ext>
            </a:extLst>
          </p:cNvPr>
          <p:cNvSpPr>
            <a:spLocks noGrp="1"/>
          </p:cNvSpPr>
          <p:nvPr>
            <p:ph type="sldNum" sz="quarter" idx="12"/>
          </p:nvPr>
        </p:nvSpPr>
        <p:spPr>
          <a:xfrm>
            <a:off x="6851240" y="4612475"/>
            <a:ext cx="2057400" cy="273844"/>
          </a:xfrm>
        </p:spPr>
        <p:txBody>
          <a:bodyPr/>
          <a:lstStyle/>
          <a:p>
            <a:fld id="{7F7992D7-3639-F149-BDDB-0721A26327F4}" type="slidenum">
              <a:rPr lang="en-US" smtClean="0"/>
              <a:t>10</a:t>
            </a:fld>
            <a:endParaRPr lang="en-US"/>
          </a:p>
        </p:txBody>
      </p:sp>
      <p:sp>
        <p:nvSpPr>
          <p:cNvPr id="6" name="Content Placeholder 2">
            <a:extLst>
              <a:ext uri="{FF2B5EF4-FFF2-40B4-BE49-F238E27FC236}">
                <a16:creationId xmlns:a16="http://schemas.microsoft.com/office/drawing/2014/main" id="{79CC01F0-E648-A380-01DA-F1E735B4C068}"/>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sp>
        <p:nvSpPr>
          <p:cNvPr id="13" name="Right Brace 12">
            <a:extLst>
              <a:ext uri="{FF2B5EF4-FFF2-40B4-BE49-F238E27FC236}">
                <a16:creationId xmlns:a16="http://schemas.microsoft.com/office/drawing/2014/main" id="{E017F8E6-B274-9C54-5CE1-0EA37AE753C3}"/>
              </a:ext>
            </a:extLst>
          </p:cNvPr>
          <p:cNvSpPr/>
          <p:nvPr/>
        </p:nvSpPr>
        <p:spPr>
          <a:xfrm>
            <a:off x="6683645" y="3103417"/>
            <a:ext cx="221673" cy="1149927"/>
          </a:xfrm>
          <a:prstGeom prst="rightBrace">
            <a:avLst/>
          </a:prstGeom>
          <a:ln>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b="1">
              <a:ln w="22225">
                <a:solidFill>
                  <a:schemeClr val="accent2"/>
                </a:solidFill>
                <a:prstDash val="solid"/>
              </a:ln>
              <a:solidFill>
                <a:schemeClr val="accent2">
                  <a:lumMod val="40000"/>
                  <a:lumOff val="60000"/>
                </a:schemeClr>
              </a:solidFill>
            </a:endParaRPr>
          </a:p>
        </p:txBody>
      </p:sp>
      <p:sp>
        <p:nvSpPr>
          <p:cNvPr id="14" name="TextBox 13">
            <a:extLst>
              <a:ext uri="{FF2B5EF4-FFF2-40B4-BE49-F238E27FC236}">
                <a16:creationId xmlns:a16="http://schemas.microsoft.com/office/drawing/2014/main" id="{1838593C-1281-1804-65B7-B30517ED5640}"/>
              </a:ext>
            </a:extLst>
          </p:cNvPr>
          <p:cNvSpPr txBox="1"/>
          <p:nvPr/>
        </p:nvSpPr>
        <p:spPr>
          <a:xfrm>
            <a:off x="6981351" y="3416770"/>
            <a:ext cx="2162649" cy="523220"/>
          </a:xfrm>
          <a:prstGeom prst="rect">
            <a:avLst/>
          </a:prstGeom>
          <a:noFill/>
        </p:spPr>
        <p:txBody>
          <a:bodyPr wrap="square" rtlCol="0">
            <a:spAutoFit/>
          </a:bodyPr>
          <a:lstStyle/>
          <a:p>
            <a:r>
              <a:rPr lang="en-GB" sz="1400" b="1" dirty="0">
                <a:solidFill>
                  <a:schemeClr val="tx1">
                    <a:lumMod val="65000"/>
                    <a:lumOff val="35000"/>
                  </a:schemeClr>
                </a:solidFill>
                <a:ea typeface="Calibri"/>
                <a:cs typeface="Calibri"/>
              </a:rPr>
              <a:t>Need of additional reporting requirements</a:t>
            </a:r>
          </a:p>
        </p:txBody>
      </p:sp>
    </p:spTree>
    <p:extLst>
      <p:ext uri="{BB962C8B-B14F-4D97-AF65-F5344CB8AC3E}">
        <p14:creationId xmlns:p14="http://schemas.microsoft.com/office/powerpoint/2010/main" val="714894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5F6D0492-BF6F-A6F2-14A5-9942D7307BB1}"/>
              </a:ext>
            </a:extLst>
          </p:cNvPr>
          <p:cNvGraphicFramePr>
            <a:graphicFrameLocks noGrp="1"/>
          </p:cNvGraphicFramePr>
          <p:nvPr>
            <p:extLst>
              <p:ext uri="{D42A27DB-BD31-4B8C-83A1-F6EECF244321}">
                <p14:modId xmlns:p14="http://schemas.microsoft.com/office/powerpoint/2010/main" val="1764607919"/>
              </p:ext>
            </p:extLst>
          </p:nvPr>
        </p:nvGraphicFramePr>
        <p:xfrm>
          <a:off x="3015510" y="1453185"/>
          <a:ext cx="3112979" cy="2917034"/>
        </p:xfrm>
        <a:graphic>
          <a:graphicData uri="http://schemas.openxmlformats.org/drawingml/2006/table">
            <a:tbl>
              <a:tblPr firstRow="1" bandRow="1">
                <a:tableStyleId>{5C22544A-7EE6-4342-B048-85BDC9FD1C3A}</a:tableStyleId>
              </a:tblPr>
              <a:tblGrid>
                <a:gridCol w="3112979">
                  <a:extLst>
                    <a:ext uri="{9D8B030D-6E8A-4147-A177-3AD203B41FA5}">
                      <a16:colId xmlns:a16="http://schemas.microsoft.com/office/drawing/2014/main" val="1070234767"/>
                    </a:ext>
                  </a:extLst>
                </a:gridCol>
              </a:tblGrid>
              <a:tr h="614136">
                <a:tc>
                  <a:txBody>
                    <a:bodyPr/>
                    <a:lstStyle/>
                    <a:p>
                      <a:pPr>
                        <a:lnSpc>
                          <a:spcPct val="114000"/>
                        </a:lnSpc>
                      </a:pPr>
                      <a:r>
                        <a:rPr lang="en-DE" sz="5400" b="0" i="0">
                          <a:solidFill>
                            <a:schemeClr val="accent4"/>
                          </a:solidFill>
                          <a:latin typeface="Calibri" panose="020F0502020204030204" pitchFamily="34" charset="0"/>
                          <a:cs typeface="Calibri" panose="020F0502020204030204" pitchFamily="34" charset="0"/>
                        </a:rPr>
                        <a:t>0</a:t>
                      </a:r>
                      <a:r>
                        <a:rPr lang="en-GB" sz="5400" b="0" i="0">
                          <a:solidFill>
                            <a:schemeClr val="accent4"/>
                          </a:solidFill>
                          <a:latin typeface="Calibri" panose="020F0502020204030204" pitchFamily="34" charset="0"/>
                          <a:cs typeface="Calibri" panose="020F0502020204030204" pitchFamily="34" charset="0"/>
                        </a:rPr>
                        <a:t>3</a:t>
                      </a:r>
                      <a:endParaRPr lang="en-DE" sz="5400" b="0" i="0">
                        <a:solidFill>
                          <a:schemeClr val="accent4"/>
                        </a:solidFill>
                        <a:latin typeface="Calibri" panose="020F0502020204030204" pitchFamily="34" charset="0"/>
                        <a:cs typeface="Calibri" panose="020F0502020204030204" pitchFamily="34" charset="0"/>
                      </a:endParaRP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227377861"/>
                  </a:ext>
                </a:extLst>
              </a:tr>
              <a:tr h="614136">
                <a:tc>
                  <a:txBody>
                    <a:bodyPr/>
                    <a:lstStyle/>
                    <a:p>
                      <a:pPr>
                        <a:lnSpc>
                          <a:spcPct val="114000"/>
                        </a:lnSpc>
                      </a:pPr>
                      <a:r>
                        <a:rPr lang="en-US" sz="2800" b="0" i="0" dirty="0">
                          <a:solidFill>
                            <a:schemeClr val="accent4"/>
                          </a:solidFill>
                          <a:latin typeface="Calibri" panose="020F0502020204030204" pitchFamily="34" charset="0"/>
                          <a:cs typeface="Calibri" panose="020F0502020204030204" pitchFamily="34" charset="0"/>
                        </a:rPr>
                        <a:t>EBA GL on reporting under </a:t>
                      </a:r>
                      <a:r>
                        <a:rPr lang="en-US" sz="2800" b="0" i="0" dirty="0" err="1">
                          <a:solidFill>
                            <a:schemeClr val="accent4"/>
                          </a:solidFill>
                          <a:latin typeface="Calibri" panose="020F0502020204030204" pitchFamily="34" charset="0"/>
                          <a:cs typeface="Calibri" panose="020F0502020204030204" pitchFamily="34" charset="0"/>
                        </a:rPr>
                        <a:t>MiCAR</a:t>
                      </a:r>
                      <a:endParaRPr lang="en-US" sz="2800" b="0" i="0" dirty="0">
                        <a:solidFill>
                          <a:schemeClr val="accent4"/>
                        </a:solidFill>
                        <a:latin typeface="Calibri" panose="020F0502020204030204" pitchFamily="34" charset="0"/>
                        <a:cs typeface="Calibri" panose="020F0502020204030204" pitchFamily="34" charset="0"/>
                      </a:endParaRP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txBody>
                  <a:tcPr marT="144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2143884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BE6DC-A1D2-2421-5A3C-AE447E236B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CDDCEA-A7A5-CC10-0A65-1083CFBECE83}"/>
              </a:ext>
            </a:extLst>
          </p:cNvPr>
          <p:cNvSpPr>
            <a:spLocks noGrp="1"/>
          </p:cNvSpPr>
          <p:nvPr>
            <p:ph type="title"/>
          </p:nvPr>
        </p:nvSpPr>
        <p:spPr/>
        <p:txBody>
          <a:bodyPr/>
          <a:lstStyle/>
          <a:p>
            <a:r>
              <a:rPr lang="en-GB" sz="2000" dirty="0"/>
              <a:t>Purpose and objectives of the GL</a:t>
            </a:r>
          </a:p>
          <a:p>
            <a:endParaRPr lang="en-GB" dirty="0">
              <a:ea typeface="Calibri"/>
              <a:cs typeface="Calibri"/>
            </a:endParaRPr>
          </a:p>
        </p:txBody>
      </p:sp>
      <p:sp>
        <p:nvSpPr>
          <p:cNvPr id="3" name="Content Placeholder 2">
            <a:extLst>
              <a:ext uri="{FF2B5EF4-FFF2-40B4-BE49-F238E27FC236}">
                <a16:creationId xmlns:a16="http://schemas.microsoft.com/office/drawing/2014/main" id="{E8510A64-13C4-B049-6ACE-BE1E2BA565FD}"/>
              </a:ext>
            </a:extLst>
          </p:cNvPr>
          <p:cNvSpPr>
            <a:spLocks noGrp="1"/>
          </p:cNvSpPr>
          <p:nvPr>
            <p:ph idx="1"/>
          </p:nvPr>
        </p:nvSpPr>
        <p:spPr>
          <a:xfrm>
            <a:off x="289436" y="763398"/>
            <a:ext cx="8565127" cy="3496875"/>
          </a:xfrm>
        </p:spPr>
        <p:txBody>
          <a:bodyPr vert="horz" lIns="108000" tIns="45720" rIns="91440" bIns="45720" rtlCol="0" anchor="t">
            <a:normAutofit lnSpcReduction="10000"/>
          </a:bodyPr>
          <a:lstStyle/>
          <a:p>
            <a:pPr marL="285750" indent="-285750">
              <a:buClr>
                <a:schemeClr val="accent6"/>
              </a:buClr>
              <a:buFont typeface="Wingdings" panose="05000000000000000000" pitchFamily="2" charset="2"/>
              <a:buChar char="§"/>
            </a:pPr>
            <a:r>
              <a:rPr lang="en-GB" sz="1400" dirty="0">
                <a:ea typeface="Calibri"/>
                <a:cs typeface="Calibri"/>
              </a:rPr>
              <a:t>Reporting of ITS under Article 22(7) of MiCAR only would not allow CAs and the EBA to discharge their supervisory tasks under Titles III and IV of MiCAR</a:t>
            </a:r>
          </a:p>
          <a:p>
            <a:pPr marL="285750" indent="-285750">
              <a:buClr>
                <a:schemeClr val="accent6"/>
              </a:buClr>
              <a:buFont typeface="Wingdings" panose="05000000000000000000" pitchFamily="2" charset="2"/>
              <a:buChar char="§"/>
            </a:pPr>
            <a:r>
              <a:rPr lang="en-GB" sz="1400" dirty="0">
                <a:ea typeface="Calibri"/>
                <a:cs typeface="Calibri"/>
              </a:rPr>
              <a:t>Missing information for supervisors to monitor compliance with own funds and liquidity requirements of issuers</a:t>
            </a:r>
          </a:p>
          <a:p>
            <a:pPr marL="285750" indent="-285750">
              <a:buClr>
                <a:schemeClr val="accent6"/>
              </a:buClr>
              <a:buFont typeface="Wingdings" panose="05000000000000000000" pitchFamily="2" charset="2"/>
              <a:buChar char="§"/>
            </a:pPr>
            <a:r>
              <a:rPr lang="en-GB" sz="1400" dirty="0">
                <a:ea typeface="Calibri"/>
                <a:cs typeface="Calibri"/>
              </a:rPr>
              <a:t>Missing information for EBA to assess and monitor the significance of tokens in accordance with Articles 43 and 56 of MiCAR</a:t>
            </a:r>
          </a:p>
          <a:p>
            <a:pPr marL="285750" indent="-285750">
              <a:buClr>
                <a:schemeClr val="accent6"/>
              </a:buClr>
              <a:buFont typeface="Wingdings" panose="05000000000000000000" pitchFamily="2" charset="2"/>
              <a:buChar char="§"/>
            </a:pPr>
            <a:r>
              <a:rPr lang="en-GB" sz="1400" dirty="0">
                <a:ea typeface="Calibri"/>
                <a:cs typeface="Calibri"/>
              </a:rPr>
              <a:t>These GL to cover the identified data gaps by specifying templates and related instructions for issuers of ARTs and EMTs to use once reporting to their competent authorities and EBA</a:t>
            </a:r>
          </a:p>
          <a:p>
            <a:pPr marL="285750" indent="-285750">
              <a:buClr>
                <a:schemeClr val="accent6"/>
              </a:buClr>
              <a:buFont typeface="Wingdings" panose="05000000000000000000" pitchFamily="2" charset="2"/>
              <a:buChar char="§"/>
            </a:pPr>
            <a:r>
              <a:rPr lang="en-GB" sz="1400" dirty="0">
                <a:ea typeface="Calibri"/>
                <a:cs typeface="Calibri"/>
              </a:rPr>
              <a:t>The GL to ensure a common supervisory approach on the data requests with consistent and pre-defined templates across Member States, thus enhancing supervisory convergence and ensuring a level playing field across the internal market</a:t>
            </a:r>
          </a:p>
          <a:p>
            <a:pPr marL="285750" indent="-285750">
              <a:buClr>
                <a:schemeClr val="accent6"/>
              </a:buClr>
              <a:buFont typeface="Wingdings" panose="05000000000000000000" pitchFamily="2" charset="2"/>
              <a:buChar char="§"/>
            </a:pPr>
            <a:r>
              <a:rPr lang="en-GB" sz="1400" dirty="0">
                <a:ea typeface="Calibri"/>
                <a:cs typeface="Calibri"/>
              </a:rPr>
              <a:t>In addition, these GL include common templates and instructions that issuers should use to collect data from the relevant Crypto-Asset Service Providers (CASPs) </a:t>
            </a:r>
          </a:p>
          <a:p>
            <a:pPr marL="341630" lvl="1" indent="0">
              <a:lnSpc>
                <a:spcPct val="113999"/>
              </a:lnSpc>
              <a:buNone/>
            </a:pPr>
            <a:endParaRPr lang="en-GB" dirty="0">
              <a:ea typeface="Calibri"/>
              <a:cs typeface="Calibri"/>
            </a:endParaRPr>
          </a:p>
        </p:txBody>
      </p:sp>
      <p:sp>
        <p:nvSpPr>
          <p:cNvPr id="4" name="Footer Placeholder 3">
            <a:extLst>
              <a:ext uri="{FF2B5EF4-FFF2-40B4-BE49-F238E27FC236}">
                <a16:creationId xmlns:a16="http://schemas.microsoft.com/office/drawing/2014/main" id="{146E6626-8E32-834E-C49E-AFE148614995}"/>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22BABBBD-3858-2968-635C-5898C8444348}"/>
              </a:ext>
            </a:extLst>
          </p:cNvPr>
          <p:cNvSpPr>
            <a:spLocks noGrp="1"/>
          </p:cNvSpPr>
          <p:nvPr>
            <p:ph type="sldNum" sz="quarter" idx="12"/>
          </p:nvPr>
        </p:nvSpPr>
        <p:spPr/>
        <p:txBody>
          <a:bodyPr/>
          <a:lstStyle/>
          <a:p>
            <a:fld id="{7F7992D7-3639-F149-BDDB-0721A26327F4}" type="slidenum">
              <a:rPr lang="en-US" smtClean="0"/>
              <a:t>12</a:t>
            </a:fld>
            <a:endParaRPr lang="en-US"/>
          </a:p>
        </p:txBody>
      </p:sp>
      <p:sp>
        <p:nvSpPr>
          <p:cNvPr id="6" name="Content Placeholder 2">
            <a:extLst>
              <a:ext uri="{FF2B5EF4-FFF2-40B4-BE49-F238E27FC236}">
                <a16:creationId xmlns:a16="http://schemas.microsoft.com/office/drawing/2014/main" id="{560D69DB-AC42-0ED6-6E6D-0D200A08152D}"/>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spTree>
    <p:extLst>
      <p:ext uri="{BB962C8B-B14F-4D97-AF65-F5344CB8AC3E}">
        <p14:creationId xmlns:p14="http://schemas.microsoft.com/office/powerpoint/2010/main" val="2088870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95725-4E6C-5165-3820-A3156D5CB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BA3477-DE1C-4922-BBE9-705D6D76485B}"/>
              </a:ext>
            </a:extLst>
          </p:cNvPr>
          <p:cNvSpPr>
            <a:spLocks noGrp="1"/>
          </p:cNvSpPr>
          <p:nvPr>
            <p:ph type="title"/>
          </p:nvPr>
        </p:nvSpPr>
        <p:spPr/>
        <p:txBody>
          <a:bodyPr/>
          <a:lstStyle/>
          <a:p>
            <a:r>
              <a:rPr lang="en-GB" sz="2000" dirty="0"/>
              <a:t>Scope of the EBA GL</a:t>
            </a:r>
          </a:p>
          <a:p>
            <a:endParaRPr lang="en-GB" dirty="0">
              <a:ea typeface="Calibri"/>
              <a:cs typeface="Calibri"/>
            </a:endParaRPr>
          </a:p>
        </p:txBody>
      </p:sp>
      <p:sp>
        <p:nvSpPr>
          <p:cNvPr id="3" name="Content Placeholder 2">
            <a:extLst>
              <a:ext uri="{FF2B5EF4-FFF2-40B4-BE49-F238E27FC236}">
                <a16:creationId xmlns:a16="http://schemas.microsoft.com/office/drawing/2014/main" id="{77195178-192B-8009-E9EE-6FF38DA08614}"/>
              </a:ext>
            </a:extLst>
          </p:cNvPr>
          <p:cNvSpPr>
            <a:spLocks noGrp="1"/>
          </p:cNvSpPr>
          <p:nvPr>
            <p:ph idx="1"/>
          </p:nvPr>
        </p:nvSpPr>
        <p:spPr>
          <a:xfrm>
            <a:off x="289436" y="763398"/>
            <a:ext cx="8565127" cy="3683911"/>
          </a:xfrm>
        </p:spPr>
        <p:txBody>
          <a:bodyPr vert="horz" lIns="108000" tIns="45720" rIns="91440" bIns="45720" rtlCol="0" anchor="t">
            <a:normAutofit fontScale="92500" lnSpcReduction="20000"/>
          </a:bodyPr>
          <a:lstStyle/>
          <a:p>
            <a:pPr marL="285750" indent="-285750">
              <a:buClr>
                <a:schemeClr val="accent6"/>
              </a:buClr>
              <a:buFont typeface="Wingdings" panose="05000000000000000000" pitchFamily="2" charset="2"/>
              <a:buChar char="§"/>
            </a:pPr>
            <a:r>
              <a:rPr lang="en-GB" sz="1400" dirty="0">
                <a:ea typeface="Calibri"/>
                <a:cs typeface="Calibri"/>
              </a:rPr>
              <a:t>Include issuers of EU currency EMTs in the reporting scope – expand the scope of the ITS templates, with same threshold and frequency of reporting as defined for the ITS</a:t>
            </a:r>
          </a:p>
          <a:p>
            <a:pPr marL="285750" indent="-285750">
              <a:buClr>
                <a:schemeClr val="accent6"/>
              </a:buClr>
              <a:buFont typeface="Wingdings" panose="05000000000000000000" pitchFamily="2" charset="2"/>
              <a:buChar char="§"/>
            </a:pPr>
            <a:r>
              <a:rPr lang="en-GB" sz="1400" dirty="0">
                <a:ea typeface="Calibri"/>
                <a:cs typeface="Calibri"/>
              </a:rPr>
              <a:t>Development of new templates, applicable for both ARTs and EMTs (depending on further specifications defined in MiCAR or related level 2 mandates)</a:t>
            </a:r>
          </a:p>
          <a:p>
            <a:pPr marL="800100" lvl="1" indent="-285750">
              <a:buClr>
                <a:schemeClr val="accent6"/>
              </a:buClr>
            </a:pPr>
            <a:r>
              <a:rPr lang="en-GB" sz="1200" dirty="0">
                <a:ea typeface="Calibri"/>
                <a:cs typeface="Calibri"/>
              </a:rPr>
              <a:t>1 template on </a:t>
            </a:r>
            <a:r>
              <a:rPr lang="en-GB" sz="1200" u="sng" dirty="0">
                <a:ea typeface="Calibri"/>
                <a:cs typeface="Calibri"/>
              </a:rPr>
              <a:t>maturity ladder </a:t>
            </a:r>
            <a:r>
              <a:rPr lang="en-GB" sz="1200" dirty="0">
                <a:ea typeface="Calibri"/>
                <a:cs typeface="Calibri"/>
              </a:rPr>
              <a:t>for the composition </a:t>
            </a:r>
            <a:r>
              <a:rPr lang="en-GB" sz="1200" u="sng" dirty="0">
                <a:ea typeface="Calibri"/>
                <a:cs typeface="Calibri"/>
              </a:rPr>
              <a:t>of the reserve of assets</a:t>
            </a:r>
          </a:p>
          <a:p>
            <a:pPr marL="800100" lvl="1" indent="-285750">
              <a:buClr>
                <a:schemeClr val="accent6"/>
              </a:buClr>
            </a:pPr>
            <a:r>
              <a:rPr lang="en-GB" sz="1200" dirty="0">
                <a:ea typeface="Calibri"/>
                <a:cs typeface="Calibri"/>
              </a:rPr>
              <a:t>2 templates for the monitoring and compliance with </a:t>
            </a:r>
            <a:r>
              <a:rPr lang="en-GB" sz="1200" u="sng" dirty="0">
                <a:ea typeface="Calibri"/>
                <a:cs typeface="Calibri"/>
              </a:rPr>
              <a:t>own funds requirements – no threshold </a:t>
            </a:r>
            <a:r>
              <a:rPr lang="en-GB" sz="1200" dirty="0">
                <a:ea typeface="Calibri"/>
                <a:cs typeface="Calibri"/>
              </a:rPr>
              <a:t>for reporting these templates</a:t>
            </a:r>
          </a:p>
          <a:p>
            <a:pPr marL="800100" lvl="1" indent="-285750">
              <a:buClr>
                <a:schemeClr val="accent6"/>
              </a:buClr>
            </a:pPr>
            <a:r>
              <a:rPr lang="en-GB" sz="1200" dirty="0">
                <a:ea typeface="Calibri"/>
                <a:cs typeface="Calibri"/>
              </a:rPr>
              <a:t>3 templates on information needed for the annual </a:t>
            </a:r>
            <a:r>
              <a:rPr lang="en-GB" sz="1200" u="sng" dirty="0">
                <a:ea typeface="Calibri"/>
                <a:cs typeface="Calibri"/>
              </a:rPr>
              <a:t>significance assessment</a:t>
            </a:r>
          </a:p>
          <a:p>
            <a:pPr marL="285750" lvl="1" indent="-285750">
              <a:spcBef>
                <a:spcPts val="750"/>
              </a:spcBef>
              <a:buClr>
                <a:schemeClr val="accent6"/>
              </a:buClr>
            </a:pPr>
            <a:r>
              <a:rPr lang="en-GB" dirty="0">
                <a:ea typeface="Calibri"/>
                <a:cs typeface="Calibri"/>
              </a:rPr>
              <a:t>Same approach proposed in the GL for the data flow as set in the ITS</a:t>
            </a:r>
          </a:p>
          <a:p>
            <a:pPr marL="628650" lvl="2" indent="-285750">
              <a:spcBef>
                <a:spcPts val="750"/>
              </a:spcBef>
              <a:buClr>
                <a:schemeClr val="accent6"/>
              </a:buClr>
            </a:pPr>
            <a:r>
              <a:rPr lang="en-GB" dirty="0">
                <a:ea typeface="Calibri"/>
                <a:cs typeface="Calibri"/>
              </a:rPr>
              <a:t>CASPs to share all needed information with the issuers, in order for the issuers to possess all necessary information to comply with their reporting obligations. GL includes templates for CASPs, for issuers to </a:t>
            </a:r>
            <a:r>
              <a:rPr lang="en-GB" u="sng" dirty="0">
                <a:ea typeface="Calibri"/>
                <a:cs typeface="Calibri"/>
              </a:rPr>
              <a:t>collect the information in a standardised way </a:t>
            </a:r>
            <a:r>
              <a:rPr lang="en-GB" dirty="0">
                <a:ea typeface="Calibri"/>
                <a:cs typeface="Calibri"/>
              </a:rPr>
              <a:t>from CASPs.</a:t>
            </a:r>
          </a:p>
          <a:p>
            <a:pPr marL="285750" lvl="1" indent="-285750">
              <a:spcBef>
                <a:spcPts val="750"/>
              </a:spcBef>
              <a:buClr>
                <a:schemeClr val="accent6"/>
              </a:buClr>
            </a:pPr>
            <a:r>
              <a:rPr lang="en-GB" dirty="0">
                <a:ea typeface="Calibri"/>
                <a:cs typeface="Calibri"/>
              </a:rPr>
              <a:t>The </a:t>
            </a:r>
            <a:r>
              <a:rPr lang="en-GB" i="1" dirty="0">
                <a:ea typeface="Calibri"/>
                <a:cs typeface="Calibri"/>
                <a:hlinkClick r:id="rId2"/>
              </a:rPr>
              <a:t>GL on templates to assist competent authorities in performing their supervisory duties regarding issuers’ compliance under MiCAR </a:t>
            </a:r>
            <a:r>
              <a:rPr lang="en-GB" dirty="0">
                <a:ea typeface="Calibri"/>
                <a:cs typeface="Calibri"/>
              </a:rPr>
              <a:t>were published in December 2024 and started to apply from 26/05/2025 - taking into account, that this is an EBA own initiative GL, where Member States decide on its application in their national jurisdiction, as indicated in the related </a:t>
            </a:r>
            <a:r>
              <a:rPr lang="en-GB" dirty="0">
                <a:ea typeface="Calibri"/>
                <a:cs typeface="Calibri"/>
                <a:hlinkClick r:id="rId3"/>
              </a:rPr>
              <a:t>Compliance table</a:t>
            </a:r>
            <a:r>
              <a:rPr lang="en-GB" dirty="0">
                <a:ea typeface="Calibri"/>
                <a:cs typeface="Calibri"/>
              </a:rPr>
              <a:t> on the EBA website.</a:t>
            </a:r>
          </a:p>
          <a:p>
            <a:pPr marL="285750" lvl="1" indent="-285750">
              <a:spcBef>
                <a:spcPts val="750"/>
              </a:spcBef>
              <a:buClr>
                <a:schemeClr val="accent6"/>
              </a:buClr>
            </a:pPr>
            <a:r>
              <a:rPr lang="en-GB" dirty="0">
                <a:ea typeface="Calibri"/>
                <a:cs typeface="Calibri"/>
              </a:rPr>
              <a:t>The technical package for the templates in the GL were included in the </a:t>
            </a:r>
            <a:r>
              <a:rPr lang="en-GB" dirty="0">
                <a:ea typeface="Calibri"/>
                <a:cs typeface="Calibri"/>
                <a:hlinkClick r:id="rId4"/>
              </a:rPr>
              <a:t>Reporting framework 4.1</a:t>
            </a:r>
            <a:r>
              <a:rPr lang="en-GB" dirty="0">
                <a:ea typeface="Calibri"/>
                <a:cs typeface="Calibri"/>
              </a:rPr>
              <a:t>, with first reference date Q2 2025.</a:t>
            </a:r>
            <a:endParaRPr lang="en-GB" sz="1200" dirty="0">
              <a:ea typeface="Calibri"/>
              <a:cs typeface="Calibri"/>
            </a:endParaRPr>
          </a:p>
          <a:p>
            <a:pPr marL="800100" lvl="1" indent="-285750">
              <a:buClr>
                <a:schemeClr val="accent6"/>
              </a:buClr>
            </a:pPr>
            <a:endParaRPr lang="en-GB" sz="1200" dirty="0">
              <a:ea typeface="Calibri"/>
              <a:cs typeface="Calibri"/>
            </a:endParaRPr>
          </a:p>
          <a:p>
            <a:pPr marL="341630" lvl="1" indent="0">
              <a:lnSpc>
                <a:spcPct val="113999"/>
              </a:lnSpc>
              <a:buNone/>
            </a:pPr>
            <a:endParaRPr lang="en-GB" dirty="0">
              <a:ea typeface="Calibri"/>
              <a:cs typeface="Calibri"/>
            </a:endParaRPr>
          </a:p>
        </p:txBody>
      </p:sp>
      <p:sp>
        <p:nvSpPr>
          <p:cNvPr id="4" name="Footer Placeholder 3">
            <a:extLst>
              <a:ext uri="{FF2B5EF4-FFF2-40B4-BE49-F238E27FC236}">
                <a16:creationId xmlns:a16="http://schemas.microsoft.com/office/drawing/2014/main" id="{8D51D0BE-9A61-C255-6854-E730BA0A439E}"/>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D4FB7C1D-0BB6-E5C3-E839-40F4272B0F44}"/>
              </a:ext>
            </a:extLst>
          </p:cNvPr>
          <p:cNvSpPr>
            <a:spLocks noGrp="1"/>
          </p:cNvSpPr>
          <p:nvPr>
            <p:ph type="sldNum" sz="quarter" idx="12"/>
          </p:nvPr>
        </p:nvSpPr>
        <p:spPr/>
        <p:txBody>
          <a:bodyPr/>
          <a:lstStyle/>
          <a:p>
            <a:fld id="{7F7992D7-3639-F149-BDDB-0721A26327F4}" type="slidenum">
              <a:rPr lang="en-US" smtClean="0"/>
              <a:t>13</a:t>
            </a:fld>
            <a:endParaRPr lang="en-US"/>
          </a:p>
        </p:txBody>
      </p:sp>
      <p:sp>
        <p:nvSpPr>
          <p:cNvPr id="6" name="Content Placeholder 2">
            <a:extLst>
              <a:ext uri="{FF2B5EF4-FFF2-40B4-BE49-F238E27FC236}">
                <a16:creationId xmlns:a16="http://schemas.microsoft.com/office/drawing/2014/main" id="{0040F253-4775-5A0E-F53B-283EF58751ED}"/>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spTree>
    <p:extLst>
      <p:ext uri="{BB962C8B-B14F-4D97-AF65-F5344CB8AC3E}">
        <p14:creationId xmlns:p14="http://schemas.microsoft.com/office/powerpoint/2010/main" val="1356223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36D7E4-3413-C829-046B-4C1455788FF9}"/>
            </a:ext>
          </a:extLst>
        </p:cNvPr>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CA7F86CC-78AA-B2AE-C3DF-940BBE8464E9}"/>
              </a:ext>
            </a:extLst>
          </p:cNvPr>
          <p:cNvGraphicFramePr>
            <a:graphicFrameLocks noGrp="1"/>
          </p:cNvGraphicFramePr>
          <p:nvPr>
            <p:extLst>
              <p:ext uri="{D42A27DB-BD31-4B8C-83A1-F6EECF244321}">
                <p14:modId xmlns:p14="http://schemas.microsoft.com/office/powerpoint/2010/main" val="1445886819"/>
              </p:ext>
            </p:extLst>
          </p:nvPr>
        </p:nvGraphicFramePr>
        <p:xfrm>
          <a:off x="3015508" y="1453185"/>
          <a:ext cx="4417455" cy="3403507"/>
        </p:xfrm>
        <a:graphic>
          <a:graphicData uri="http://schemas.openxmlformats.org/drawingml/2006/table">
            <a:tbl>
              <a:tblPr firstRow="1" bandRow="1">
                <a:tableStyleId>{5C22544A-7EE6-4342-B048-85BDC9FD1C3A}</a:tableStyleId>
              </a:tblPr>
              <a:tblGrid>
                <a:gridCol w="4417455">
                  <a:extLst>
                    <a:ext uri="{9D8B030D-6E8A-4147-A177-3AD203B41FA5}">
                      <a16:colId xmlns:a16="http://schemas.microsoft.com/office/drawing/2014/main" val="1070234767"/>
                    </a:ext>
                  </a:extLst>
                </a:gridCol>
              </a:tblGrid>
              <a:tr h="614136">
                <a:tc>
                  <a:txBody>
                    <a:bodyPr/>
                    <a:lstStyle/>
                    <a:p>
                      <a:pPr>
                        <a:lnSpc>
                          <a:spcPct val="114000"/>
                        </a:lnSpc>
                      </a:pPr>
                      <a:r>
                        <a:rPr lang="en-DE" sz="5400" b="0" i="0" dirty="0">
                          <a:solidFill>
                            <a:schemeClr val="accent4"/>
                          </a:solidFill>
                          <a:latin typeface="Calibri" panose="020F0502020204030204" pitchFamily="34" charset="0"/>
                          <a:cs typeface="Calibri" panose="020F0502020204030204" pitchFamily="34" charset="0"/>
                        </a:rPr>
                        <a:t>0</a:t>
                      </a:r>
                      <a:r>
                        <a:rPr lang="en-GB" sz="5400" b="0" i="0" dirty="0">
                          <a:solidFill>
                            <a:schemeClr val="accent4"/>
                          </a:solidFill>
                          <a:latin typeface="Calibri" panose="020F0502020204030204" pitchFamily="34" charset="0"/>
                          <a:cs typeface="Calibri" panose="020F0502020204030204" pitchFamily="34" charset="0"/>
                        </a:rPr>
                        <a:t>4</a:t>
                      </a:r>
                      <a:endParaRPr lang="en-DE" sz="5400" b="0" i="0" dirty="0">
                        <a:solidFill>
                          <a:schemeClr val="accent4"/>
                        </a:solidFill>
                        <a:latin typeface="Calibri" panose="020F0502020204030204" pitchFamily="34" charset="0"/>
                        <a:cs typeface="Calibri" panose="020F0502020204030204" pitchFamily="34" charset="0"/>
                      </a:endParaRP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227377861"/>
                  </a:ext>
                </a:extLst>
              </a:tr>
              <a:tr h="614136">
                <a:tc>
                  <a:txBody>
                    <a:bodyPr/>
                    <a:lstStyle/>
                    <a:p>
                      <a:pPr>
                        <a:lnSpc>
                          <a:spcPct val="114000"/>
                        </a:lnSpc>
                      </a:pPr>
                      <a:r>
                        <a:rPr lang="en-US" sz="2800" b="0" i="0" dirty="0">
                          <a:solidFill>
                            <a:schemeClr val="accent4"/>
                          </a:solidFill>
                          <a:latin typeface="Calibri" panose="020F0502020204030204" pitchFamily="34" charset="0"/>
                          <a:cs typeface="Calibri" panose="020F0502020204030204" pitchFamily="34" charset="0"/>
                        </a:rPr>
                        <a:t>Overall reporting requirements under </a:t>
                      </a:r>
                      <a:r>
                        <a:rPr lang="en-US" sz="2800" b="0" i="0" dirty="0" err="1">
                          <a:solidFill>
                            <a:schemeClr val="accent4"/>
                          </a:solidFill>
                          <a:latin typeface="Calibri" panose="020F0502020204030204" pitchFamily="34" charset="0"/>
                          <a:cs typeface="Calibri" panose="020F0502020204030204" pitchFamily="34" charset="0"/>
                        </a:rPr>
                        <a:t>MiCAR</a:t>
                      </a:r>
                      <a:r>
                        <a:rPr lang="en-US" sz="2800" b="0" i="0" dirty="0">
                          <a:solidFill>
                            <a:schemeClr val="accent4"/>
                          </a:solidFill>
                          <a:latin typeface="Calibri" panose="020F0502020204030204" pitchFamily="34" charset="0"/>
                          <a:cs typeface="Calibri" panose="020F0502020204030204" pitchFamily="34" charset="0"/>
                        </a:rPr>
                        <a:t> – developed or issued by EBA</a:t>
                      </a: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txBody>
                  <a:tcPr marT="144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3586552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C33B5-6642-0E04-FD73-D495057E2A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3A400F-0A85-9D75-792F-CD77D4C6FF05}"/>
              </a:ext>
            </a:extLst>
          </p:cNvPr>
          <p:cNvSpPr>
            <a:spLocks noGrp="1"/>
          </p:cNvSpPr>
          <p:nvPr>
            <p:ph type="title"/>
          </p:nvPr>
        </p:nvSpPr>
        <p:spPr>
          <a:xfrm>
            <a:off x="167440" y="210457"/>
            <a:ext cx="2471851" cy="3984171"/>
          </a:xfrm>
        </p:spPr>
        <p:txBody>
          <a:bodyPr anchor="ctr">
            <a:normAutofit/>
          </a:bodyPr>
          <a:lstStyle/>
          <a:p>
            <a:r>
              <a:rPr lang="en-GB" b="1" i="1" dirty="0"/>
              <a:t>Publication of reporting</a:t>
            </a:r>
            <a:br>
              <a:rPr lang="en-GB" b="1" dirty="0"/>
            </a:br>
            <a:r>
              <a:rPr lang="en-GB" b="1" i="1" dirty="0">
                <a:hlinkClick r:id="rId2"/>
              </a:rPr>
              <a:t>Explainer – MiCAR templates </a:t>
            </a:r>
            <a:r>
              <a:rPr lang="en-GB" b="1" i="1" dirty="0"/>
              <a:t>to provide guidance for the different entities in scope</a:t>
            </a:r>
          </a:p>
          <a:p>
            <a:br>
              <a:rPr lang="en-GB" dirty="0"/>
            </a:br>
            <a:r>
              <a:rPr lang="en-GB" dirty="0"/>
              <a:t>List of the templates issuers should report by entity type of the issuer, and by the type of token issued.</a:t>
            </a:r>
            <a:br>
              <a:rPr lang="en-GB" dirty="0"/>
            </a:br>
            <a:br>
              <a:rPr lang="en-GB" dirty="0"/>
            </a:br>
            <a:br>
              <a:rPr lang="en-GB" dirty="0"/>
            </a:br>
            <a:endParaRPr lang="en-GB" dirty="0"/>
          </a:p>
        </p:txBody>
      </p:sp>
      <p:pic>
        <p:nvPicPr>
          <p:cNvPr id="10" name="Picture 9">
            <a:extLst>
              <a:ext uri="{FF2B5EF4-FFF2-40B4-BE49-F238E27FC236}">
                <a16:creationId xmlns:a16="http://schemas.microsoft.com/office/drawing/2014/main" id="{87173626-1A4E-F7A9-CA5E-6BAAAADD338D}"/>
              </a:ext>
            </a:extLst>
          </p:cNvPr>
          <p:cNvPicPr>
            <a:picLocks noChangeAspect="1"/>
          </p:cNvPicPr>
          <p:nvPr/>
        </p:nvPicPr>
        <p:blipFill>
          <a:blip r:embed="rId3"/>
          <a:stretch>
            <a:fillRect/>
          </a:stretch>
        </p:blipFill>
        <p:spPr>
          <a:xfrm>
            <a:off x="2714817" y="31749"/>
            <a:ext cx="6355541" cy="4162879"/>
          </a:xfrm>
          <a:prstGeom prst="rect">
            <a:avLst/>
          </a:prstGeom>
          <a:noFill/>
        </p:spPr>
      </p:pic>
      <p:sp>
        <p:nvSpPr>
          <p:cNvPr id="4" name="Footer Placeholder 3">
            <a:extLst>
              <a:ext uri="{FF2B5EF4-FFF2-40B4-BE49-F238E27FC236}">
                <a16:creationId xmlns:a16="http://schemas.microsoft.com/office/drawing/2014/main" id="{34B6A856-066A-7F48-6968-BB2C4827C1FC}"/>
              </a:ext>
            </a:extLst>
          </p:cNvPr>
          <p:cNvSpPr>
            <a:spLocks noGrp="1"/>
          </p:cNvSpPr>
          <p:nvPr>
            <p:ph type="ftr" sz="quarter" idx="11"/>
          </p:nvPr>
        </p:nvSpPr>
        <p:spPr>
          <a:xfrm>
            <a:off x="2860572" y="4649279"/>
            <a:ext cx="3086100" cy="273844"/>
          </a:xfrm>
        </p:spPr>
        <p:txBody>
          <a:bodyPr anchor="ctr">
            <a:normAutofit/>
          </a:bodyPr>
          <a:lstStyle/>
          <a:p>
            <a:pPr>
              <a:spcAft>
                <a:spcPts val="600"/>
              </a:spcAft>
            </a:pPr>
            <a:r>
              <a:rPr lang="en-US" dirty="0"/>
              <a:t>Crypto training</a:t>
            </a:r>
            <a:r>
              <a:rPr lang="en-US" dirty="0">
                <a:solidFill>
                  <a:srgbClr val="000000">
                    <a:tint val="75000"/>
                  </a:srgbClr>
                </a:solidFill>
              </a:rPr>
              <a:t> | 12 November 2025</a:t>
            </a:r>
          </a:p>
        </p:txBody>
      </p:sp>
      <p:sp>
        <p:nvSpPr>
          <p:cNvPr id="5" name="Slide Number Placeholder 4">
            <a:extLst>
              <a:ext uri="{FF2B5EF4-FFF2-40B4-BE49-F238E27FC236}">
                <a16:creationId xmlns:a16="http://schemas.microsoft.com/office/drawing/2014/main" id="{F8AD66EC-5D47-80C5-480F-845582425FDA}"/>
              </a:ext>
            </a:extLst>
          </p:cNvPr>
          <p:cNvSpPr>
            <a:spLocks noGrp="1"/>
          </p:cNvSpPr>
          <p:nvPr>
            <p:ph type="sldNum" sz="quarter" idx="12"/>
          </p:nvPr>
        </p:nvSpPr>
        <p:spPr>
          <a:xfrm>
            <a:off x="6851241" y="4649279"/>
            <a:ext cx="2057400" cy="273844"/>
          </a:xfrm>
        </p:spPr>
        <p:txBody>
          <a:bodyPr anchor="ctr">
            <a:normAutofit/>
          </a:bodyPr>
          <a:lstStyle/>
          <a:p>
            <a:pPr>
              <a:spcAft>
                <a:spcPts val="600"/>
              </a:spcAft>
            </a:pPr>
            <a:fld id="{7F7992D7-3639-F149-BDDB-0721A26327F4}" type="slidenum">
              <a:rPr lang="en-US" smtClean="0">
                <a:solidFill>
                  <a:srgbClr val="2F5773"/>
                </a:solidFill>
              </a:rPr>
              <a:pPr>
                <a:spcAft>
                  <a:spcPts val="600"/>
                </a:spcAft>
              </a:pPr>
              <a:t>15</a:t>
            </a:fld>
            <a:endParaRPr lang="en-US">
              <a:solidFill>
                <a:srgbClr val="2F5773"/>
              </a:solidFill>
            </a:endParaRPr>
          </a:p>
        </p:txBody>
      </p:sp>
      <p:sp>
        <p:nvSpPr>
          <p:cNvPr id="6" name="Content Placeholder 2">
            <a:extLst>
              <a:ext uri="{FF2B5EF4-FFF2-40B4-BE49-F238E27FC236}">
                <a16:creationId xmlns:a16="http://schemas.microsoft.com/office/drawing/2014/main" id="{A1AA0DC5-58B4-872F-B5EF-CAE02552C0E6}"/>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spTree>
    <p:extLst>
      <p:ext uri="{BB962C8B-B14F-4D97-AF65-F5344CB8AC3E}">
        <p14:creationId xmlns:p14="http://schemas.microsoft.com/office/powerpoint/2010/main" val="42042958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53946-5892-4203-6EFE-B802462179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07C427-4B77-6078-3EC6-08A315CF70DA}"/>
              </a:ext>
            </a:extLst>
          </p:cNvPr>
          <p:cNvSpPr>
            <a:spLocks noGrp="1"/>
          </p:cNvSpPr>
          <p:nvPr>
            <p:ph type="title"/>
          </p:nvPr>
        </p:nvSpPr>
        <p:spPr>
          <a:xfrm>
            <a:off x="225497" y="210457"/>
            <a:ext cx="8580948" cy="1375888"/>
          </a:xfrm>
        </p:spPr>
        <p:txBody>
          <a:bodyPr anchor="ctr">
            <a:normAutofit/>
          </a:bodyPr>
          <a:lstStyle/>
          <a:p>
            <a:r>
              <a:rPr lang="en-GB" b="1" i="1" dirty="0"/>
              <a:t>Publication of reporting </a:t>
            </a:r>
            <a:r>
              <a:rPr lang="en-GB" b="1" i="1" dirty="0">
                <a:hlinkClick r:id="rId2"/>
              </a:rPr>
              <a:t>Explainer – MiCAR templates </a:t>
            </a:r>
            <a:r>
              <a:rPr lang="en-GB" b="1" i="1" dirty="0"/>
              <a:t>to provide guidance for the different entities in scope</a:t>
            </a:r>
            <a:br>
              <a:rPr lang="en-GB" b="1" i="1" dirty="0"/>
            </a:br>
            <a:br>
              <a:rPr lang="en-GB" dirty="0"/>
            </a:br>
            <a:r>
              <a:rPr lang="en-GB" dirty="0"/>
              <a:t>List of the templates for the CASPs to share with the issuers</a:t>
            </a:r>
            <a:br>
              <a:rPr lang="en-GB" dirty="0"/>
            </a:br>
            <a:endParaRPr lang="en-GB" dirty="0"/>
          </a:p>
        </p:txBody>
      </p:sp>
      <p:sp>
        <p:nvSpPr>
          <p:cNvPr id="4" name="Footer Placeholder 3">
            <a:extLst>
              <a:ext uri="{FF2B5EF4-FFF2-40B4-BE49-F238E27FC236}">
                <a16:creationId xmlns:a16="http://schemas.microsoft.com/office/drawing/2014/main" id="{EB43A975-5251-6A4F-A607-38190C0239A1}"/>
              </a:ext>
            </a:extLst>
          </p:cNvPr>
          <p:cNvSpPr>
            <a:spLocks noGrp="1"/>
          </p:cNvSpPr>
          <p:nvPr>
            <p:ph type="ftr" sz="quarter" idx="11"/>
          </p:nvPr>
        </p:nvSpPr>
        <p:spPr>
          <a:xfrm>
            <a:off x="2860572" y="4649279"/>
            <a:ext cx="3086100" cy="273844"/>
          </a:xfrm>
        </p:spPr>
        <p:txBody>
          <a:bodyPr anchor="ctr">
            <a:normAutofit/>
          </a:bodyPr>
          <a:lstStyle/>
          <a:p>
            <a:pPr>
              <a:spcAft>
                <a:spcPts val="600"/>
              </a:spcAft>
            </a:pPr>
            <a:r>
              <a:rPr lang="en-US" dirty="0"/>
              <a:t>Crypto training</a:t>
            </a:r>
            <a:r>
              <a:rPr lang="en-US" dirty="0">
                <a:solidFill>
                  <a:srgbClr val="000000">
                    <a:tint val="75000"/>
                  </a:srgbClr>
                </a:solidFill>
              </a:rPr>
              <a:t> | 12 November 2025</a:t>
            </a:r>
          </a:p>
        </p:txBody>
      </p:sp>
      <p:sp>
        <p:nvSpPr>
          <p:cNvPr id="5" name="Slide Number Placeholder 4">
            <a:extLst>
              <a:ext uri="{FF2B5EF4-FFF2-40B4-BE49-F238E27FC236}">
                <a16:creationId xmlns:a16="http://schemas.microsoft.com/office/drawing/2014/main" id="{85C6CA9D-F6FE-8C9B-A773-989AC07F36D6}"/>
              </a:ext>
            </a:extLst>
          </p:cNvPr>
          <p:cNvSpPr>
            <a:spLocks noGrp="1"/>
          </p:cNvSpPr>
          <p:nvPr>
            <p:ph type="sldNum" sz="quarter" idx="12"/>
          </p:nvPr>
        </p:nvSpPr>
        <p:spPr>
          <a:xfrm>
            <a:off x="6851241" y="4649279"/>
            <a:ext cx="2057400" cy="273844"/>
          </a:xfrm>
        </p:spPr>
        <p:txBody>
          <a:bodyPr anchor="ctr">
            <a:normAutofit/>
          </a:bodyPr>
          <a:lstStyle/>
          <a:p>
            <a:pPr>
              <a:spcAft>
                <a:spcPts val="600"/>
              </a:spcAft>
            </a:pPr>
            <a:fld id="{7F7992D7-3639-F149-BDDB-0721A26327F4}" type="slidenum">
              <a:rPr lang="en-US" smtClean="0">
                <a:solidFill>
                  <a:srgbClr val="2F5773"/>
                </a:solidFill>
              </a:rPr>
              <a:pPr>
                <a:spcAft>
                  <a:spcPts val="600"/>
                </a:spcAft>
              </a:pPr>
              <a:t>16</a:t>
            </a:fld>
            <a:endParaRPr lang="en-US">
              <a:solidFill>
                <a:srgbClr val="2F5773"/>
              </a:solidFill>
            </a:endParaRPr>
          </a:p>
        </p:txBody>
      </p:sp>
      <p:sp>
        <p:nvSpPr>
          <p:cNvPr id="6" name="Content Placeholder 2">
            <a:extLst>
              <a:ext uri="{FF2B5EF4-FFF2-40B4-BE49-F238E27FC236}">
                <a16:creationId xmlns:a16="http://schemas.microsoft.com/office/drawing/2014/main" id="{32782DAF-7AD4-212B-9B54-A42BB7BCF6D4}"/>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pic>
        <p:nvPicPr>
          <p:cNvPr id="7" name="Picture 6">
            <a:extLst>
              <a:ext uri="{FF2B5EF4-FFF2-40B4-BE49-F238E27FC236}">
                <a16:creationId xmlns:a16="http://schemas.microsoft.com/office/drawing/2014/main" id="{708CE42E-A2F1-66BF-AC3E-1B97A91A9BD6}"/>
              </a:ext>
            </a:extLst>
          </p:cNvPr>
          <p:cNvPicPr>
            <a:picLocks noChangeAspect="1"/>
          </p:cNvPicPr>
          <p:nvPr/>
        </p:nvPicPr>
        <p:blipFill>
          <a:blip r:embed="rId3"/>
          <a:stretch>
            <a:fillRect/>
          </a:stretch>
        </p:blipFill>
        <p:spPr>
          <a:xfrm>
            <a:off x="482698" y="1393373"/>
            <a:ext cx="8323747" cy="2750456"/>
          </a:xfrm>
          <a:prstGeom prst="rect">
            <a:avLst/>
          </a:prstGeom>
        </p:spPr>
      </p:pic>
    </p:spTree>
    <p:extLst>
      <p:ext uri="{BB962C8B-B14F-4D97-AF65-F5344CB8AC3E}">
        <p14:creationId xmlns:p14="http://schemas.microsoft.com/office/powerpoint/2010/main" val="1089415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CD437-6849-9F26-128F-A66895C48029}"/>
            </a:ext>
          </a:extLst>
        </p:cNvPr>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CCA8DBDD-CADB-0282-3F56-AFB834EBFA71}"/>
              </a:ext>
            </a:extLst>
          </p:cNvPr>
          <p:cNvGraphicFramePr>
            <a:graphicFrameLocks noGrp="1"/>
          </p:cNvGraphicFramePr>
          <p:nvPr>
            <p:extLst>
              <p:ext uri="{D42A27DB-BD31-4B8C-83A1-F6EECF244321}">
                <p14:modId xmlns:p14="http://schemas.microsoft.com/office/powerpoint/2010/main" val="197276984"/>
              </p:ext>
            </p:extLst>
          </p:nvPr>
        </p:nvGraphicFramePr>
        <p:xfrm>
          <a:off x="3015510" y="1453185"/>
          <a:ext cx="4105726" cy="2917034"/>
        </p:xfrm>
        <a:graphic>
          <a:graphicData uri="http://schemas.openxmlformats.org/drawingml/2006/table">
            <a:tbl>
              <a:tblPr firstRow="1" bandRow="1">
                <a:tableStyleId>{5C22544A-7EE6-4342-B048-85BDC9FD1C3A}</a:tableStyleId>
              </a:tblPr>
              <a:tblGrid>
                <a:gridCol w="4105726">
                  <a:extLst>
                    <a:ext uri="{9D8B030D-6E8A-4147-A177-3AD203B41FA5}">
                      <a16:colId xmlns:a16="http://schemas.microsoft.com/office/drawing/2014/main" val="1070234767"/>
                    </a:ext>
                  </a:extLst>
                </a:gridCol>
              </a:tblGrid>
              <a:tr h="614136">
                <a:tc>
                  <a:txBody>
                    <a:bodyPr/>
                    <a:lstStyle/>
                    <a:p>
                      <a:pPr>
                        <a:lnSpc>
                          <a:spcPct val="114000"/>
                        </a:lnSpc>
                      </a:pPr>
                      <a:r>
                        <a:rPr lang="en-DE" sz="5400" b="0" i="0" dirty="0">
                          <a:solidFill>
                            <a:schemeClr val="accent4"/>
                          </a:solidFill>
                          <a:latin typeface="Calibri" panose="020F0502020204030204" pitchFamily="34" charset="0"/>
                          <a:cs typeface="Calibri" panose="020F0502020204030204" pitchFamily="34" charset="0"/>
                        </a:rPr>
                        <a:t>0</a:t>
                      </a:r>
                      <a:r>
                        <a:rPr lang="en-GB" sz="5400" b="0" i="0" dirty="0">
                          <a:solidFill>
                            <a:schemeClr val="accent4"/>
                          </a:solidFill>
                          <a:latin typeface="Calibri" panose="020F0502020204030204" pitchFamily="34" charset="0"/>
                          <a:cs typeface="Calibri" panose="020F0502020204030204" pitchFamily="34" charset="0"/>
                        </a:rPr>
                        <a:t>5</a:t>
                      </a:r>
                      <a:endParaRPr lang="en-DE" sz="5400" b="0" i="0" dirty="0">
                        <a:solidFill>
                          <a:schemeClr val="accent4"/>
                        </a:solidFill>
                        <a:latin typeface="Calibri" panose="020F0502020204030204" pitchFamily="34" charset="0"/>
                        <a:cs typeface="Calibri" panose="020F0502020204030204" pitchFamily="34" charset="0"/>
                      </a:endParaRP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227377861"/>
                  </a:ext>
                </a:extLst>
              </a:tr>
              <a:tr h="614136">
                <a:tc>
                  <a:txBody>
                    <a:bodyPr/>
                    <a:lstStyle/>
                    <a:p>
                      <a:pPr>
                        <a:lnSpc>
                          <a:spcPct val="114000"/>
                        </a:lnSpc>
                      </a:pPr>
                      <a:r>
                        <a:rPr lang="en-US" sz="2800" b="0" i="0" dirty="0">
                          <a:solidFill>
                            <a:schemeClr val="accent4"/>
                          </a:solidFill>
                          <a:latin typeface="Calibri" panose="020F0502020204030204" pitchFamily="34" charset="0"/>
                          <a:cs typeface="Calibri" panose="020F0502020204030204" pitchFamily="34" charset="0"/>
                        </a:rPr>
                        <a:t>Crypto-assets reporting and disclosures under CRR</a:t>
                      </a: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txBody>
                  <a:tcPr marT="144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41693859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D2444-4BB6-1E1F-4831-EC1310B26D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2B5E7D-B165-5331-9A4F-00805EA88511}"/>
              </a:ext>
            </a:extLst>
          </p:cNvPr>
          <p:cNvSpPr>
            <a:spLocks noGrp="1"/>
          </p:cNvSpPr>
          <p:nvPr>
            <p:ph type="title"/>
          </p:nvPr>
        </p:nvSpPr>
        <p:spPr/>
        <p:txBody>
          <a:bodyPr/>
          <a:lstStyle/>
          <a:p>
            <a:r>
              <a:rPr lang="en-GB" sz="2000" dirty="0"/>
              <a:t>Reporting and disclosure on crypto-assets under CRR</a:t>
            </a:r>
          </a:p>
          <a:p>
            <a:endParaRPr lang="en-GB" dirty="0">
              <a:ea typeface="Calibri"/>
              <a:cs typeface="Calibri"/>
            </a:endParaRPr>
          </a:p>
        </p:txBody>
      </p:sp>
      <p:sp>
        <p:nvSpPr>
          <p:cNvPr id="3" name="Content Placeholder 2">
            <a:extLst>
              <a:ext uri="{FF2B5EF4-FFF2-40B4-BE49-F238E27FC236}">
                <a16:creationId xmlns:a16="http://schemas.microsoft.com/office/drawing/2014/main" id="{B6125B5F-E24C-9C34-9E01-1FD70BA4CC94}"/>
              </a:ext>
            </a:extLst>
          </p:cNvPr>
          <p:cNvSpPr>
            <a:spLocks noGrp="1"/>
          </p:cNvSpPr>
          <p:nvPr>
            <p:ph idx="1"/>
          </p:nvPr>
        </p:nvSpPr>
        <p:spPr>
          <a:xfrm>
            <a:off x="289437" y="763398"/>
            <a:ext cx="8771436" cy="3683911"/>
          </a:xfrm>
        </p:spPr>
        <p:txBody>
          <a:bodyPr vert="horz" lIns="108000" tIns="45720" rIns="91440" bIns="45720" rtlCol="0" anchor="t">
            <a:normAutofit lnSpcReduction="10000"/>
          </a:bodyPr>
          <a:lstStyle/>
          <a:p>
            <a:pPr marL="285750" indent="-285750">
              <a:buClr>
                <a:schemeClr val="accent6"/>
              </a:buClr>
              <a:buFont typeface="Wingdings" panose="05000000000000000000" pitchFamily="2" charset="2"/>
              <a:buChar char="§"/>
            </a:pPr>
            <a:r>
              <a:rPr lang="en-GB" sz="1400" dirty="0"/>
              <a:t>In December 2022, the Basel Committee on Banking Supervision published the final prudential standard on the treatment of institutions' crypto-asset exposures to address potential risks for institutions caused by these exposures that are not sufficiently covered by the existing prudential framework. The standard is applicable from 1 January 2025, although some technical elements are still being further developed. In October 2023, the Committee also published for consultation a draft Pillar 3 disclosure standard until 31 January 2024. The final standard is not finalized yet.</a:t>
            </a:r>
          </a:p>
          <a:p>
            <a:pPr marL="285750" indent="-285750">
              <a:buClr>
                <a:schemeClr val="accent6"/>
              </a:buClr>
              <a:buFont typeface="Wingdings" panose="05000000000000000000" pitchFamily="2" charset="2"/>
              <a:buChar char="§"/>
            </a:pPr>
            <a:r>
              <a:rPr lang="en-GB" sz="1400" dirty="0"/>
              <a:t>CRR 3 introduced a transitional prudential treatment for institutions’ exposures to crypto-assets, taking into account the legal framework introduced by </a:t>
            </a:r>
            <a:r>
              <a:rPr lang="en-GB" sz="1400" dirty="0" err="1"/>
              <a:t>MiCAR</a:t>
            </a:r>
            <a:r>
              <a:rPr lang="en-GB" sz="1400" dirty="0"/>
              <a:t>. This transitional prudential treatment is applicable until the adoption of the new regulatory framework as referred to in Article 501d (1) of the CRR 3.</a:t>
            </a:r>
          </a:p>
          <a:p>
            <a:pPr marL="285750" indent="-285750">
              <a:buClr>
                <a:schemeClr val="accent6"/>
              </a:buClr>
              <a:buFont typeface="Wingdings" panose="05000000000000000000" pitchFamily="2" charset="2"/>
              <a:buChar char="§"/>
            </a:pPr>
            <a:r>
              <a:rPr lang="en-GB" sz="1400" dirty="0"/>
              <a:t>This new reporting is introduced to have simple standardised prudential information on the calculation of own funds requirements for the types of crypto-assets as referred to in in Article 501d (2) and 3 of CRR 3.</a:t>
            </a:r>
          </a:p>
          <a:p>
            <a:pPr marL="285750" indent="-285750">
              <a:buClr>
                <a:schemeClr val="accent6"/>
              </a:buClr>
              <a:buFont typeface="Wingdings" panose="05000000000000000000" pitchFamily="2" charset="2"/>
              <a:buChar char="§"/>
            </a:pPr>
            <a:r>
              <a:rPr lang="en-GB" sz="1400" dirty="0"/>
              <a:t>Reporting template C 36.00 was part </a:t>
            </a:r>
            <a:r>
              <a:rPr lang="en-GB" sz="1400" dirty="0">
                <a:ea typeface="Calibri"/>
                <a:cs typeface="Calibri"/>
              </a:rPr>
              <a:t>of the </a:t>
            </a:r>
            <a:r>
              <a:rPr lang="en-GB" sz="1400" dirty="0">
                <a:ea typeface="Calibri"/>
                <a:cs typeface="Calibri"/>
                <a:hlinkClick r:id="rId2"/>
              </a:rPr>
              <a:t>Reporting framework 4.0</a:t>
            </a:r>
            <a:r>
              <a:rPr lang="en-GB" sz="1400" dirty="0">
                <a:ea typeface="Calibri"/>
                <a:cs typeface="Calibri"/>
              </a:rPr>
              <a:t>, with first reference date Q1 2025. Disclosure template </a:t>
            </a:r>
            <a:r>
              <a:rPr lang="pt-BR" sz="1400" dirty="0"/>
              <a:t>EU CAE1 was part of </a:t>
            </a:r>
            <a:r>
              <a:rPr lang="en-GB" sz="1400" dirty="0">
                <a:ea typeface="Calibri"/>
                <a:cs typeface="Calibri"/>
              </a:rPr>
              <a:t> </a:t>
            </a:r>
            <a:r>
              <a:rPr lang="en-GB" sz="1400" dirty="0">
                <a:ea typeface="Calibri"/>
                <a:cs typeface="Calibri"/>
                <a:hlinkClick r:id="rId3"/>
              </a:rPr>
              <a:t>Reporting framework 4.1</a:t>
            </a:r>
            <a:r>
              <a:rPr lang="en-GB" sz="1400" dirty="0">
                <a:ea typeface="Calibri"/>
                <a:cs typeface="Calibri"/>
              </a:rPr>
              <a:t> for the purpose of Pillar 3 Data Hub, but its first reference date will be Q4 2025, due to its annual frequency. </a:t>
            </a:r>
            <a:endParaRPr lang="en-GB" sz="1400" dirty="0"/>
          </a:p>
          <a:p>
            <a:pPr marL="341630" lvl="1" indent="0">
              <a:lnSpc>
                <a:spcPct val="113999"/>
              </a:lnSpc>
              <a:buNone/>
            </a:pPr>
            <a:endParaRPr lang="en-GB" dirty="0">
              <a:ea typeface="Calibri"/>
              <a:cs typeface="Calibri"/>
            </a:endParaRPr>
          </a:p>
        </p:txBody>
      </p:sp>
      <p:sp>
        <p:nvSpPr>
          <p:cNvPr id="4" name="Footer Placeholder 3">
            <a:extLst>
              <a:ext uri="{FF2B5EF4-FFF2-40B4-BE49-F238E27FC236}">
                <a16:creationId xmlns:a16="http://schemas.microsoft.com/office/drawing/2014/main" id="{6881DE4D-862E-750B-D3FC-ED3C4246FB05}"/>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BFAFF32D-E516-6381-C595-8CC467EE26AA}"/>
              </a:ext>
            </a:extLst>
          </p:cNvPr>
          <p:cNvSpPr>
            <a:spLocks noGrp="1"/>
          </p:cNvSpPr>
          <p:nvPr>
            <p:ph type="sldNum" sz="quarter" idx="12"/>
          </p:nvPr>
        </p:nvSpPr>
        <p:spPr/>
        <p:txBody>
          <a:bodyPr/>
          <a:lstStyle/>
          <a:p>
            <a:fld id="{7F7992D7-3639-F149-BDDB-0721A26327F4}" type="slidenum">
              <a:rPr lang="en-US" smtClean="0"/>
              <a:t>18</a:t>
            </a:fld>
            <a:endParaRPr lang="en-US"/>
          </a:p>
        </p:txBody>
      </p:sp>
      <p:sp>
        <p:nvSpPr>
          <p:cNvPr id="6" name="Content Placeholder 2">
            <a:extLst>
              <a:ext uri="{FF2B5EF4-FFF2-40B4-BE49-F238E27FC236}">
                <a16:creationId xmlns:a16="http://schemas.microsoft.com/office/drawing/2014/main" id="{BF9B2B10-BEB9-1577-468D-F02D7082790D}"/>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spTree>
    <p:extLst>
      <p:ext uri="{BB962C8B-B14F-4D97-AF65-F5344CB8AC3E}">
        <p14:creationId xmlns:p14="http://schemas.microsoft.com/office/powerpoint/2010/main" val="511950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5B172-0071-9A4C-6B22-46EF6AA385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144D72-1CA0-39B5-B086-A117DF69CF14}"/>
              </a:ext>
            </a:extLst>
          </p:cNvPr>
          <p:cNvSpPr>
            <a:spLocks noGrp="1"/>
          </p:cNvSpPr>
          <p:nvPr>
            <p:ph type="title"/>
          </p:nvPr>
        </p:nvSpPr>
        <p:spPr/>
        <p:txBody>
          <a:bodyPr/>
          <a:lstStyle/>
          <a:p>
            <a:r>
              <a:rPr lang="en-GB" sz="2000" dirty="0"/>
              <a:t>Reporting                                                      Pillar 3 disclosure</a:t>
            </a:r>
          </a:p>
          <a:p>
            <a:endParaRPr lang="en-GB" dirty="0">
              <a:ea typeface="Calibri"/>
              <a:cs typeface="Calibri"/>
            </a:endParaRPr>
          </a:p>
        </p:txBody>
      </p:sp>
      <p:sp>
        <p:nvSpPr>
          <p:cNvPr id="4" name="Footer Placeholder 3">
            <a:extLst>
              <a:ext uri="{FF2B5EF4-FFF2-40B4-BE49-F238E27FC236}">
                <a16:creationId xmlns:a16="http://schemas.microsoft.com/office/drawing/2014/main" id="{22D32B48-3853-ECB2-5C56-47EF6ADEEE2B}"/>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82BFD678-01F3-000B-7D50-D31D4804EED3}"/>
              </a:ext>
            </a:extLst>
          </p:cNvPr>
          <p:cNvSpPr>
            <a:spLocks noGrp="1"/>
          </p:cNvSpPr>
          <p:nvPr>
            <p:ph type="sldNum" sz="quarter" idx="12"/>
          </p:nvPr>
        </p:nvSpPr>
        <p:spPr/>
        <p:txBody>
          <a:bodyPr/>
          <a:lstStyle/>
          <a:p>
            <a:fld id="{7F7992D7-3639-F149-BDDB-0721A26327F4}" type="slidenum">
              <a:rPr lang="en-US" smtClean="0"/>
              <a:t>19</a:t>
            </a:fld>
            <a:endParaRPr lang="en-US" dirty="0"/>
          </a:p>
        </p:txBody>
      </p:sp>
      <p:sp>
        <p:nvSpPr>
          <p:cNvPr id="6" name="Content Placeholder 2">
            <a:extLst>
              <a:ext uri="{FF2B5EF4-FFF2-40B4-BE49-F238E27FC236}">
                <a16:creationId xmlns:a16="http://schemas.microsoft.com/office/drawing/2014/main" id="{7702710B-2B44-7FA9-28C5-B25E51E96434}"/>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endParaRPr lang="en-GB" dirty="0">
              <a:ea typeface="Calibri"/>
              <a:cs typeface="Calibri"/>
            </a:endParaRPr>
          </a:p>
        </p:txBody>
      </p:sp>
      <p:graphicFrame>
        <p:nvGraphicFramePr>
          <p:cNvPr id="8" name="Table 7">
            <a:extLst>
              <a:ext uri="{FF2B5EF4-FFF2-40B4-BE49-F238E27FC236}">
                <a16:creationId xmlns:a16="http://schemas.microsoft.com/office/drawing/2014/main" id="{54E0DEEE-F8F8-B9E0-C96B-E819BC35AB0F}"/>
              </a:ext>
            </a:extLst>
          </p:cNvPr>
          <p:cNvGraphicFramePr>
            <a:graphicFrameLocks noGrp="1"/>
          </p:cNvGraphicFramePr>
          <p:nvPr>
            <p:extLst>
              <p:ext uri="{D42A27DB-BD31-4B8C-83A1-F6EECF244321}">
                <p14:modId xmlns:p14="http://schemas.microsoft.com/office/powerpoint/2010/main" val="3187033179"/>
              </p:ext>
            </p:extLst>
          </p:nvPr>
        </p:nvGraphicFramePr>
        <p:xfrm>
          <a:off x="166256" y="1516496"/>
          <a:ext cx="4073235" cy="2581487"/>
        </p:xfrm>
        <a:graphic>
          <a:graphicData uri="http://schemas.openxmlformats.org/drawingml/2006/table">
            <a:tbl>
              <a:tblPr/>
              <a:tblGrid>
                <a:gridCol w="325580">
                  <a:extLst>
                    <a:ext uri="{9D8B030D-6E8A-4147-A177-3AD203B41FA5}">
                      <a16:colId xmlns:a16="http://schemas.microsoft.com/office/drawing/2014/main" val="892119660"/>
                    </a:ext>
                  </a:extLst>
                </a:gridCol>
                <a:gridCol w="317058">
                  <a:extLst>
                    <a:ext uri="{9D8B030D-6E8A-4147-A177-3AD203B41FA5}">
                      <a16:colId xmlns:a16="http://schemas.microsoft.com/office/drawing/2014/main" val="2602635066"/>
                    </a:ext>
                  </a:extLst>
                </a:gridCol>
                <a:gridCol w="2010506">
                  <a:extLst>
                    <a:ext uri="{9D8B030D-6E8A-4147-A177-3AD203B41FA5}">
                      <a16:colId xmlns:a16="http://schemas.microsoft.com/office/drawing/2014/main" val="1788619639"/>
                    </a:ext>
                  </a:extLst>
                </a:gridCol>
                <a:gridCol w="678873">
                  <a:extLst>
                    <a:ext uri="{9D8B030D-6E8A-4147-A177-3AD203B41FA5}">
                      <a16:colId xmlns:a16="http://schemas.microsoft.com/office/drawing/2014/main" val="995030832"/>
                    </a:ext>
                  </a:extLst>
                </a:gridCol>
                <a:gridCol w="741218">
                  <a:extLst>
                    <a:ext uri="{9D8B030D-6E8A-4147-A177-3AD203B41FA5}">
                      <a16:colId xmlns:a16="http://schemas.microsoft.com/office/drawing/2014/main" val="408805164"/>
                    </a:ext>
                  </a:extLst>
                </a:gridCol>
              </a:tblGrid>
              <a:tr h="164588">
                <a:tc gridSpan="5">
                  <a:txBody>
                    <a:bodyPr/>
                    <a:lstStyle/>
                    <a:p>
                      <a:pPr algn="l" fontAlgn="ctr">
                        <a:buNone/>
                      </a:pPr>
                      <a:r>
                        <a:rPr lang="en-GB" sz="1200" b="1" i="0" u="none" strike="noStrike">
                          <a:solidFill>
                            <a:srgbClr val="000000"/>
                          </a:solidFill>
                          <a:effectLst/>
                          <a:latin typeface="Verdana" panose="020B0604030504040204" pitchFamily="34" charset="0"/>
                        </a:rPr>
                        <a:t>C 36.00 - EXPOSURES TO CRYPTO-ASSETS</a:t>
                      </a:r>
                    </a:p>
                  </a:txBody>
                  <a:tcPr marL="7898" marR="7898" marT="7898" marB="0" anchor="ctr">
                    <a:lnL w="12700" cap="flat" cmpd="sng" algn="ctr">
                      <a:solidFill>
                        <a:srgbClr val="000000"/>
                      </a:solidFill>
                      <a:prstDash val="solid"/>
                      <a:round/>
                      <a:headEnd type="none" w="med" len="med"/>
                      <a:tailEnd type="none" w="med" len="med"/>
                    </a:lnL>
                    <a:lnR>
                      <a:noFill/>
                    </a:lnR>
                    <a:lnT>
                      <a:noFill/>
                    </a:lnT>
                    <a:lnB>
                      <a:noFill/>
                    </a:lnB>
                    <a:solidFill>
                      <a:srgbClr val="D9D9D9"/>
                    </a:solidFill>
                  </a:tcPr>
                </a:tc>
                <a:tc hMerge="1">
                  <a:txBody>
                    <a:bodyPr/>
                    <a:lstStyle/>
                    <a:p>
                      <a:endParaRPr lang="en-GB"/>
                    </a:p>
                  </a:txBody>
                  <a:tcPr/>
                </a:tc>
                <a:tc hMerge="1">
                  <a:txBody>
                    <a:bodyPr/>
                    <a:lstStyle/>
                    <a:p>
                      <a:endParaRPr lang="en-GB"/>
                    </a:p>
                  </a:txBody>
                  <a:tcPr>
                    <a:lnL w="12700" cmpd="sng">
                      <a:noFill/>
                      <a:prstDash val="solid"/>
                    </a:ln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638501029"/>
                  </a:ext>
                </a:extLst>
              </a:tr>
              <a:tr h="131740">
                <a:tc gridSpan="2">
                  <a:txBody>
                    <a:bodyPr/>
                    <a:lstStyle/>
                    <a:p>
                      <a:pPr algn="l" fontAlgn="b">
                        <a:buNone/>
                      </a:pPr>
                      <a:endParaRPr lang="en-GB" sz="900" b="0" i="0" u="none" strike="noStrike">
                        <a:solidFill>
                          <a:srgbClr val="000000"/>
                        </a:solidFill>
                        <a:effectLst/>
                        <a:latin typeface="Calibri" panose="020F0502020204030204" pitchFamily="34" charset="0"/>
                      </a:endParaRPr>
                    </a:p>
                  </a:txBody>
                  <a:tcPr marL="7898" marR="7898" marT="7898" marB="0" anchor="b">
                    <a:lnL>
                      <a:noFill/>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lang="en-GB"/>
                    </a:p>
                  </a:txBody>
                  <a:tcPr/>
                </a:tc>
                <a:tc>
                  <a:txBody>
                    <a:bodyPr/>
                    <a:lstStyle/>
                    <a:p>
                      <a:pPr algn="l" fontAlgn="b">
                        <a:buNone/>
                      </a:pPr>
                      <a:endParaRPr lang="en-GB" sz="900" b="0" i="0" u="none" strike="noStrike">
                        <a:solidFill>
                          <a:srgbClr val="000000"/>
                        </a:solidFill>
                        <a:effectLst/>
                        <a:latin typeface="Calibri" panose="020F0502020204030204" pitchFamily="34" charset="0"/>
                      </a:endParaRPr>
                    </a:p>
                  </a:txBody>
                  <a:tcPr marL="7898" marR="7898" marT="7898" marB="0" anchor="b">
                    <a:lnL>
                      <a:noFill/>
                    </a:lnL>
                    <a:lnR>
                      <a:noFill/>
                    </a:lnR>
                    <a:lnB w="6350" cap="flat" cmpd="sng" algn="ctr">
                      <a:solidFill>
                        <a:srgbClr val="000000"/>
                      </a:solidFill>
                      <a:prstDash val="solid"/>
                      <a:round/>
                      <a:headEnd type="none" w="med" len="med"/>
                      <a:tailEnd type="none" w="med" len="med"/>
                    </a:lnB>
                    <a:noFill/>
                  </a:tcPr>
                </a:tc>
                <a:tc>
                  <a:txBody>
                    <a:bodyPr/>
                    <a:lstStyle/>
                    <a:p>
                      <a:pPr algn="l" fontAlgn="b">
                        <a:buNone/>
                      </a:pPr>
                      <a:endParaRPr lang="en-GB" sz="900" b="0" i="0" u="none" strike="noStrike">
                        <a:solidFill>
                          <a:srgbClr val="000000"/>
                        </a:solidFill>
                        <a:effectLst/>
                        <a:latin typeface="Calibri" panose="020F0502020204030204" pitchFamily="34" charset="0"/>
                      </a:endParaRPr>
                    </a:p>
                  </a:txBody>
                  <a:tcPr marL="7898" marR="7898" marT="7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n-GB" sz="900" b="0" i="0" u="none" strike="noStrike">
                        <a:solidFill>
                          <a:srgbClr val="000000"/>
                        </a:solidFill>
                        <a:effectLst/>
                        <a:latin typeface="Calibri" panose="020F0502020204030204" pitchFamily="34" charset="0"/>
                      </a:endParaRPr>
                    </a:p>
                  </a:txBody>
                  <a:tcPr marL="7898" marR="7898" marT="7898"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26187245"/>
                  </a:ext>
                </a:extLst>
              </a:tr>
              <a:tr h="332983">
                <a:tc rowSpan="4" gridSpan="3">
                  <a:txBody>
                    <a:bodyPr/>
                    <a:lstStyle/>
                    <a:p>
                      <a:pPr algn="ctr" fontAlgn="ctr">
                        <a:buNone/>
                      </a:pPr>
                      <a:r>
                        <a:rPr lang="en-GB" sz="900" b="1" i="0" u="none" strike="noStrike" dirty="0">
                          <a:solidFill>
                            <a:srgbClr val="000000"/>
                          </a:solidFill>
                          <a:effectLst/>
                          <a:latin typeface="Verdana" panose="020B0604030504040204" pitchFamily="34" charset="0"/>
                        </a:rPr>
                        <a:t> </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rowSpan="4" hMerge="1">
                  <a:txBody>
                    <a:bodyPr/>
                    <a:lstStyle/>
                    <a:p>
                      <a:endParaRPr lang="en-GB"/>
                    </a:p>
                  </a:txBody>
                  <a:tcPr/>
                </a:tc>
                <a:tc rowSpan="4" hMerge="1">
                  <a:txBody>
                    <a:bodyPr/>
                    <a:lstStyle/>
                    <a:p>
                      <a:endParaRPr lang="en-GB"/>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ctr" fontAlgn="ctr">
                        <a:buNone/>
                      </a:pPr>
                      <a:r>
                        <a:rPr lang="en-GB" sz="900" b="1" i="0" u="none" strike="noStrike">
                          <a:solidFill>
                            <a:srgbClr val="000000"/>
                          </a:solidFill>
                          <a:effectLst/>
                          <a:latin typeface="Verdana" panose="020B0604030504040204" pitchFamily="34" charset="0"/>
                        </a:rPr>
                        <a:t> </a:t>
                      </a:r>
                      <a:endParaRPr lang="en-GB" sz="900" b="1" i="0" u="none" strike="noStrike" dirty="0">
                        <a:solidFill>
                          <a:srgbClr val="000000"/>
                        </a:solidFill>
                        <a:effectLst/>
                        <a:latin typeface="Verdana" panose="020B0604030504040204" pitchFamily="34" charset="0"/>
                      </a:endParaRP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9D9D9"/>
                    </a:solidFill>
                  </a:tcPr>
                </a:tc>
                <a:tc rowSpan="4">
                  <a:txBody>
                    <a:bodyPr/>
                    <a:lstStyle/>
                    <a:p>
                      <a:pPr algn="ctr" fontAlgn="ctr">
                        <a:buNone/>
                      </a:pPr>
                      <a:r>
                        <a:rPr lang="en-GB" sz="900" b="1" i="0" u="none" strike="noStrike">
                          <a:solidFill>
                            <a:srgbClr val="000000"/>
                          </a:solidFill>
                          <a:effectLst/>
                          <a:latin typeface="Verdana" panose="020B0604030504040204" pitchFamily="34" charset="0"/>
                        </a:rPr>
                        <a:t>RISK WEIGHTED EXPOSURE AMOUNT</a:t>
                      </a:r>
                      <a:endParaRPr lang="en-GB" sz="900" b="1" i="0" u="none" strike="noStrike" dirty="0">
                        <a:solidFill>
                          <a:srgbClr val="000000"/>
                        </a:solidFill>
                        <a:effectLst/>
                        <a:latin typeface="Verdana" panose="020B0604030504040204" pitchFamily="34" charset="0"/>
                      </a:endParaRP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3248103"/>
                  </a:ext>
                </a:extLst>
              </a:tr>
              <a:tr h="246672">
                <a:tc gridSpan="3"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r>
                        <a:rPr lang="en-GB" sz="900" b="1" i="0" u="none" strike="noStrike">
                          <a:solidFill>
                            <a:srgbClr val="000000"/>
                          </a:solidFill>
                          <a:effectLst/>
                          <a:latin typeface="Verdana" panose="020B0604030504040204" pitchFamily="34" charset="0"/>
                        </a:rPr>
                        <a:t>EXPOSURE VALUE</a:t>
                      </a:r>
                      <a:endParaRPr lang="en-GB"/>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9D9D9"/>
                    </a:solidFill>
                  </a:tcPr>
                </a:tc>
                <a:tc vMerge="1">
                  <a:txBody>
                    <a:bodyPr/>
                    <a:lstStyle/>
                    <a:p>
                      <a:endParaRPr lang="en-GB"/>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64250280"/>
                  </a:ext>
                </a:extLst>
              </a:tr>
              <a:tr h="131740">
                <a:tc gridSpan="3"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r>
                        <a:rPr lang="en-GB" sz="900" b="1" i="0" u="none" strike="noStrike">
                          <a:solidFill>
                            <a:srgbClr val="000000"/>
                          </a:solidFill>
                          <a:effectLst/>
                          <a:latin typeface="Verdana" panose="020B0604030504040204" pitchFamily="34" charset="0"/>
                        </a:rPr>
                        <a:t> </a:t>
                      </a:r>
                      <a:endParaRPr lang="en-GB"/>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9D9D9"/>
                    </a:solidFill>
                  </a:tcPr>
                </a:tc>
                <a:tc vMerge="1">
                  <a:txBody>
                    <a:bodyPr/>
                    <a:lstStyle/>
                    <a:p>
                      <a:endParaRPr lang="en-GB"/>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9D9D9"/>
                    </a:solidFill>
                  </a:tcPr>
                </a:tc>
                <a:extLst>
                  <a:ext uri="{0D108BD9-81ED-4DB2-BD59-A6C34878D82A}">
                    <a16:rowId xmlns:a16="http://schemas.microsoft.com/office/drawing/2014/main" val="468862684"/>
                  </a:ext>
                </a:extLst>
              </a:tr>
              <a:tr h="131740">
                <a:tc gridSpan="3" vMerge="1">
                  <a:txBody>
                    <a:bodyPr/>
                    <a:lstStyle/>
                    <a:p>
                      <a:endParaRPr lang="en-GB"/>
                    </a:p>
                  </a:txBody>
                  <a:tcPr/>
                </a:tc>
                <a:tc hMerge="1" vMerge="1">
                  <a:txBody>
                    <a:bodyPr/>
                    <a:lstStyle/>
                    <a:p>
                      <a:endParaRPr lang="en-GB"/>
                    </a:p>
                  </a:txBody>
                  <a:tcPr/>
                </a:tc>
                <a:tc hMerge="1" vMerge="1">
                  <a:txBody>
                    <a:bodyPr/>
                    <a:lstStyle/>
                    <a:p>
                      <a:endParaRPr lang="en-GB"/>
                    </a:p>
                  </a:txBody>
                  <a:tcPr/>
                </a:tc>
                <a:tc>
                  <a:txBody>
                    <a:bodyPr/>
                    <a:lstStyle/>
                    <a:p>
                      <a:r>
                        <a:rPr lang="en-GB" sz="900" b="1" i="0" u="none" strike="noStrike">
                          <a:solidFill>
                            <a:srgbClr val="000000"/>
                          </a:solidFill>
                          <a:effectLst/>
                          <a:latin typeface="Verdana" panose="020B0604030504040204" pitchFamily="34" charset="0"/>
                        </a:rPr>
                        <a:t> </a:t>
                      </a:r>
                      <a:endParaRPr lang="en-GB"/>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vMerge="1">
                  <a:txBody>
                    <a:bodyPr/>
                    <a:lstStyle/>
                    <a:p>
                      <a:endParaRPr lang="en-GB"/>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218853"/>
                  </a:ext>
                </a:extLst>
              </a:tr>
              <a:tr h="131740">
                <a:tc>
                  <a:txBody>
                    <a:bodyPr/>
                    <a:lstStyle/>
                    <a:p>
                      <a:pPr algn="ctr" fontAlgn="ctr">
                        <a:buNone/>
                      </a:pPr>
                      <a:r>
                        <a:rPr lang="en-GB" sz="900" b="1" i="0" u="none" strike="noStrike">
                          <a:solidFill>
                            <a:srgbClr val="000000"/>
                          </a:solidFill>
                          <a:effectLst/>
                          <a:latin typeface="Verdana" panose="020B0604030504040204" pitchFamily="34" charset="0"/>
                        </a:rPr>
                        <a:t> </a:t>
                      </a:r>
                    </a:p>
                  </a:txBody>
                  <a:tcPr marL="7898" marR="7898" marT="7898"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D9D9D9"/>
                    </a:solidFill>
                  </a:tcPr>
                </a:tc>
                <a:tc gridSpan="2">
                  <a:txBody>
                    <a:bodyPr/>
                    <a:lstStyle/>
                    <a:p>
                      <a:pPr algn="ctr" fontAlgn="ctr">
                        <a:buNone/>
                      </a:pPr>
                      <a:r>
                        <a:rPr lang="en-GB" sz="900" b="1" i="0" u="none" strike="noStrike">
                          <a:solidFill>
                            <a:srgbClr val="000000"/>
                          </a:solidFill>
                          <a:effectLst/>
                          <a:latin typeface="Verdana" panose="020B0604030504040204" pitchFamily="34" charset="0"/>
                        </a:rPr>
                        <a:t> </a:t>
                      </a:r>
                    </a:p>
                  </a:txBody>
                  <a:tcPr marL="7898" marR="7898" marT="7898"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9D9D9"/>
                    </a:solidFill>
                  </a:tcPr>
                </a:tc>
                <a:tc hMerge="1">
                  <a:txBody>
                    <a:bodyPr/>
                    <a:lstStyle/>
                    <a:p>
                      <a:pPr algn="ctr" fontAlgn="ctr">
                        <a:buNone/>
                      </a:pPr>
                      <a:r>
                        <a:rPr lang="en-GB" sz="900" b="1" i="0" u="none" strike="noStrike" dirty="0">
                          <a:solidFill>
                            <a:srgbClr val="000000"/>
                          </a:solidFill>
                          <a:effectLst/>
                          <a:latin typeface="Verdana" panose="020B0604030504040204" pitchFamily="34" charset="0"/>
                        </a:rPr>
                        <a:t> </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700" b="0" i="0" u="none" strike="noStrike">
                          <a:solidFill>
                            <a:srgbClr val="000000"/>
                          </a:solidFill>
                          <a:effectLst/>
                          <a:latin typeface="Verdana" panose="020B0604030504040204" pitchFamily="34" charset="0"/>
                        </a:rPr>
                        <a:t>0010</a:t>
                      </a:r>
                      <a:endParaRPr lang="en-GB" sz="900" b="1" i="0" u="none" strike="noStrike">
                        <a:solidFill>
                          <a:srgbClr val="000000"/>
                        </a:solidFill>
                        <a:effectLst/>
                        <a:latin typeface="Verdana" panose="020B0604030504040204" pitchFamily="34" charset="0"/>
                      </a:endParaRP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700" b="0" i="0" u="none" strike="noStrike">
                          <a:solidFill>
                            <a:srgbClr val="000000"/>
                          </a:solidFill>
                          <a:effectLst/>
                          <a:latin typeface="Verdana" panose="020B0604030504040204" pitchFamily="34" charset="0"/>
                        </a:rPr>
                        <a:t>0020</a:t>
                      </a:r>
                      <a:endParaRPr lang="en-GB" sz="900" b="1" i="0" u="none" strike="noStrike">
                        <a:solidFill>
                          <a:srgbClr val="000000"/>
                        </a:solidFill>
                        <a:effectLst/>
                        <a:latin typeface="Verdana" panose="020B0604030504040204" pitchFamily="34" charset="0"/>
                      </a:endParaRP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97322700"/>
                  </a:ext>
                </a:extLst>
              </a:tr>
              <a:tr h="131740">
                <a:tc>
                  <a:txBody>
                    <a:bodyPr/>
                    <a:lstStyle/>
                    <a:p>
                      <a:pPr algn="ctr" fontAlgn="ctr">
                        <a:buNone/>
                      </a:pPr>
                      <a:r>
                        <a:rPr lang="en-GB" sz="700" b="0" i="0" u="none" strike="noStrike" dirty="0">
                          <a:solidFill>
                            <a:srgbClr val="000000"/>
                          </a:solidFill>
                          <a:effectLst/>
                          <a:latin typeface="Verdana" panose="020B0604030504040204" pitchFamily="34" charset="0"/>
                        </a:rPr>
                        <a:t>0010</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2">
                  <a:txBody>
                    <a:bodyPr/>
                    <a:lstStyle/>
                    <a:p>
                      <a:pPr algn="l" fontAlgn="ctr">
                        <a:buNone/>
                      </a:pPr>
                      <a:r>
                        <a:rPr lang="en-GB" sz="800" b="1" i="0" u="none" strike="noStrike" dirty="0">
                          <a:solidFill>
                            <a:srgbClr val="000000"/>
                          </a:solidFill>
                          <a:effectLst/>
                          <a:latin typeface="Verdana" panose="020B0604030504040204" pitchFamily="34" charset="0"/>
                        </a:rPr>
                        <a:t>TOTAL EXPOSURES</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buNone/>
                      </a:pPr>
                      <a:r>
                        <a:rPr lang="en-GB" sz="800" b="1" i="0" u="none" strike="noStrike" dirty="0">
                          <a:solidFill>
                            <a:srgbClr val="000000"/>
                          </a:solidFill>
                          <a:effectLst/>
                          <a:latin typeface="Verdana" panose="020B0604030504040204" pitchFamily="34" charset="0"/>
                        </a:rPr>
                        <a:t>TOTAL EXPOSURES</a:t>
                      </a: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800" b="1" i="0" u="none" strike="noStrike">
                          <a:solidFill>
                            <a:srgbClr val="000000"/>
                          </a:solidFill>
                          <a:effectLst/>
                          <a:latin typeface="Verdana" panose="020B0604030504040204" pitchFamily="34" charset="0"/>
                        </a:rPr>
                        <a:t> </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800" b="0" i="0" u="none" strike="noStrike">
                          <a:solidFill>
                            <a:srgbClr val="000000"/>
                          </a:solidFill>
                          <a:effectLst/>
                          <a:latin typeface="Verdana" panose="020B0604030504040204" pitchFamily="34" charset="0"/>
                        </a:rPr>
                        <a:t> </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49284331"/>
                  </a:ext>
                </a:extLst>
              </a:tr>
              <a:tr h="268022">
                <a:tc>
                  <a:txBody>
                    <a:bodyPr/>
                    <a:lstStyle/>
                    <a:p>
                      <a:pPr algn="ctr" fontAlgn="ctr">
                        <a:buNone/>
                      </a:pPr>
                      <a:r>
                        <a:rPr lang="en-GB" sz="700" b="0" i="0" u="none" strike="noStrike" dirty="0">
                          <a:solidFill>
                            <a:srgbClr val="000000"/>
                          </a:solidFill>
                          <a:effectLst/>
                          <a:latin typeface="Verdana" panose="020B0604030504040204" pitchFamily="34" charset="0"/>
                        </a:rPr>
                        <a:t>0020</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2">
                  <a:txBody>
                    <a:bodyPr/>
                    <a:lstStyle/>
                    <a:p>
                      <a:pPr algn="l" fontAlgn="ctr">
                        <a:buNone/>
                      </a:pPr>
                      <a:r>
                        <a:rPr lang="en-GB" sz="800" b="1" i="0" u="none" strike="noStrike" dirty="0">
                          <a:solidFill>
                            <a:srgbClr val="000000"/>
                          </a:solidFill>
                          <a:effectLst/>
                          <a:latin typeface="Verdana" panose="020B0604030504040204" pitchFamily="34" charset="0"/>
                        </a:rPr>
                        <a:t>Crypto-asset exposures to tokenised traditional assets </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buNone/>
                      </a:pPr>
                      <a:r>
                        <a:rPr lang="en-GB" sz="800" b="1" i="0" u="none" strike="noStrike">
                          <a:solidFill>
                            <a:srgbClr val="000000"/>
                          </a:solidFill>
                          <a:effectLst/>
                          <a:latin typeface="Verdana" panose="020B0604030504040204" pitchFamily="34" charset="0"/>
                        </a:rPr>
                        <a:t>Crypto-asset exposures to tokenised traditional assets </a:t>
                      </a: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800" b="1" i="0" u="none" strike="noStrike">
                          <a:solidFill>
                            <a:srgbClr val="000000"/>
                          </a:solidFill>
                          <a:effectLst/>
                          <a:latin typeface="Verdana" panose="020B0604030504040204" pitchFamily="34" charset="0"/>
                        </a:rPr>
                        <a:t> </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900" b="0" i="0" u="none" strike="noStrike">
                          <a:solidFill>
                            <a:srgbClr val="000000"/>
                          </a:solidFill>
                          <a:effectLst/>
                          <a:latin typeface="Calibri" panose="020F0502020204030204" pitchFamily="34" charset="0"/>
                        </a:rPr>
                        <a:t> </a:t>
                      </a:r>
                      <a:endParaRPr lang="en-GB" sz="700" b="0" i="0" u="none" strike="noStrike" dirty="0">
                        <a:solidFill>
                          <a:srgbClr val="000000"/>
                        </a:solidFill>
                        <a:effectLst/>
                        <a:latin typeface="Verdana" panose="020B0604030504040204" pitchFamily="34" charset="0"/>
                      </a:endParaRPr>
                    </a:p>
                  </a:txBody>
                  <a:tcPr marL="7898" marR="7898" marT="7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89335074"/>
                  </a:ext>
                </a:extLst>
              </a:tr>
              <a:tr h="131740">
                <a:tc>
                  <a:txBody>
                    <a:bodyPr/>
                    <a:lstStyle/>
                    <a:p>
                      <a:pPr algn="ctr" fontAlgn="ctr">
                        <a:buNone/>
                      </a:pPr>
                      <a:r>
                        <a:rPr lang="en-GB" sz="700" b="0" i="0" u="none" strike="noStrike" dirty="0">
                          <a:solidFill>
                            <a:srgbClr val="000000"/>
                          </a:solidFill>
                          <a:effectLst/>
                          <a:latin typeface="Verdana" panose="020B0604030504040204" pitchFamily="34" charset="0"/>
                        </a:rPr>
                        <a:t>0030</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2">
                  <a:txBody>
                    <a:bodyPr/>
                    <a:lstStyle/>
                    <a:p>
                      <a:pPr algn="l" fontAlgn="ctr">
                        <a:buNone/>
                      </a:pPr>
                      <a:r>
                        <a:rPr lang="en-GB" sz="800" b="1" i="0" u="none" strike="noStrike">
                          <a:solidFill>
                            <a:srgbClr val="000000"/>
                          </a:solidFill>
                          <a:effectLst/>
                          <a:latin typeface="Verdana" panose="020B0604030504040204" pitchFamily="34" charset="0"/>
                        </a:rPr>
                        <a:t>Exposures to asset referenced tokens</a:t>
                      </a:r>
                      <a:endParaRPr lang="en-GB" sz="700" b="0" i="0" u="none" strike="noStrike">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buNone/>
                      </a:pPr>
                      <a:r>
                        <a:rPr lang="en-GB" sz="800" b="1" i="0" u="none" strike="noStrike">
                          <a:solidFill>
                            <a:srgbClr val="000000"/>
                          </a:solidFill>
                          <a:effectLst/>
                          <a:latin typeface="Verdana" panose="020B0604030504040204" pitchFamily="34" charset="0"/>
                        </a:rPr>
                        <a:t>Exposures to asset referenced tokens</a:t>
                      </a: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800" b="1" i="0" u="none" strike="noStrike">
                          <a:solidFill>
                            <a:srgbClr val="000000"/>
                          </a:solidFill>
                          <a:effectLst/>
                          <a:latin typeface="Verdana" panose="020B0604030504040204" pitchFamily="34" charset="0"/>
                        </a:rPr>
                        <a:t> </a:t>
                      </a:r>
                      <a:endParaRPr lang="en-GB" sz="700" b="0" i="0" u="none" strike="noStrike">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900" b="0" i="0" u="none" strike="noStrike">
                          <a:solidFill>
                            <a:srgbClr val="000000"/>
                          </a:solidFill>
                          <a:effectLst/>
                          <a:latin typeface="Calibri" panose="020F0502020204030204" pitchFamily="34" charset="0"/>
                        </a:rPr>
                        <a:t> </a:t>
                      </a:r>
                      <a:endParaRPr lang="en-GB" sz="700" b="0" i="0" u="none" strike="noStrike">
                        <a:solidFill>
                          <a:srgbClr val="000000"/>
                        </a:solidFill>
                        <a:effectLst/>
                        <a:latin typeface="Verdana" panose="020B0604030504040204" pitchFamily="34" charset="0"/>
                      </a:endParaRPr>
                    </a:p>
                  </a:txBody>
                  <a:tcPr marL="7898" marR="7898" marT="7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8592685"/>
                  </a:ext>
                </a:extLst>
              </a:tr>
              <a:tr h="131740">
                <a:tc>
                  <a:txBody>
                    <a:bodyPr/>
                    <a:lstStyle/>
                    <a:p>
                      <a:pPr algn="ctr" fontAlgn="ctr">
                        <a:buNone/>
                      </a:pPr>
                      <a:r>
                        <a:rPr lang="en-GB" sz="700" b="0" i="0" u="none" strike="noStrike" dirty="0">
                          <a:solidFill>
                            <a:srgbClr val="000000"/>
                          </a:solidFill>
                          <a:effectLst/>
                          <a:latin typeface="Verdana" panose="020B0604030504040204" pitchFamily="34" charset="0"/>
                        </a:rPr>
                        <a:t>0040</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2">
                  <a:txBody>
                    <a:bodyPr/>
                    <a:lstStyle/>
                    <a:p>
                      <a:pPr algn="l" fontAlgn="ctr">
                        <a:buNone/>
                      </a:pPr>
                      <a:r>
                        <a:rPr lang="en-GB" sz="800" b="1" i="0" u="none" strike="noStrike" dirty="0">
                          <a:solidFill>
                            <a:srgbClr val="000000"/>
                          </a:solidFill>
                          <a:effectLst/>
                          <a:latin typeface="Verdana" panose="020B0604030504040204" pitchFamily="34" charset="0"/>
                        </a:rPr>
                        <a:t>Exposures to other crypto assets</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buNone/>
                      </a:pPr>
                      <a:r>
                        <a:rPr lang="en-GB" sz="800" b="1" i="0" u="none" strike="noStrike">
                          <a:solidFill>
                            <a:srgbClr val="000000"/>
                          </a:solidFill>
                          <a:effectLst/>
                          <a:latin typeface="Verdana" panose="020B0604030504040204" pitchFamily="34" charset="0"/>
                        </a:rPr>
                        <a:t>Exposures to other crypto assets</a:t>
                      </a: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800" b="1" i="0" u="none" strike="noStrike" dirty="0">
                          <a:solidFill>
                            <a:srgbClr val="000000"/>
                          </a:solidFill>
                          <a:effectLst/>
                          <a:latin typeface="Verdana" panose="020B0604030504040204" pitchFamily="34" charset="0"/>
                        </a:rPr>
                        <a:t> </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900" b="0" i="0" u="none" strike="noStrike" dirty="0">
                          <a:solidFill>
                            <a:srgbClr val="000000"/>
                          </a:solidFill>
                          <a:effectLst/>
                          <a:latin typeface="Calibri" panose="020F0502020204030204" pitchFamily="34" charset="0"/>
                        </a:rPr>
                        <a:t> </a:t>
                      </a:r>
                      <a:endParaRPr lang="en-GB" sz="700" b="0" i="0" u="none" strike="noStrike" dirty="0">
                        <a:solidFill>
                          <a:srgbClr val="000000"/>
                        </a:solidFill>
                        <a:effectLst/>
                        <a:latin typeface="Verdana" panose="020B0604030504040204" pitchFamily="34" charset="0"/>
                      </a:endParaRPr>
                    </a:p>
                  </a:txBody>
                  <a:tcPr marL="7898" marR="7898" marT="7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37515954"/>
                  </a:ext>
                </a:extLst>
              </a:tr>
              <a:tr h="131740">
                <a:tc gridSpan="5">
                  <a:txBody>
                    <a:bodyPr/>
                    <a:lstStyle/>
                    <a:p>
                      <a:pPr algn="l" fontAlgn="ctr">
                        <a:buNone/>
                      </a:pPr>
                      <a:r>
                        <a:rPr lang="en-GB" sz="700" b="1" i="0" u="none" strike="noStrike">
                          <a:solidFill>
                            <a:srgbClr val="000000"/>
                          </a:solidFill>
                          <a:effectLst/>
                          <a:latin typeface="Verdana" panose="020B0604030504040204" pitchFamily="34" charset="0"/>
                        </a:rPr>
                        <a:t>MEMORANDUM ITEM</a:t>
                      </a:r>
                    </a:p>
                  </a:txBody>
                  <a:tcPr marL="7898" marR="7898" marT="7898"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hMerge="1">
                  <a:txBody>
                    <a:bodyPr/>
                    <a:lstStyle/>
                    <a:p>
                      <a:endParaRPr lang="en-GB"/>
                    </a:p>
                  </a:txBody>
                  <a:tcPr>
                    <a:lnL w="12700" cmpd="sng">
                      <a:noFill/>
                      <a:prstDash val="solid"/>
                    </a:lnL>
                    <a:lnT w="6350" cap="flat" cmpd="sng" algn="ctr">
                      <a:solidFill>
                        <a:srgbClr val="000000"/>
                      </a:solidFill>
                      <a:prstDash val="solid"/>
                      <a:round/>
                      <a:headEnd type="none" w="med" len="med"/>
                      <a:tailEnd type="none" w="med" len="med"/>
                    </a:lnT>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8191131"/>
                  </a:ext>
                </a:extLst>
              </a:tr>
              <a:tr h="116652">
                <a:tc>
                  <a:txBody>
                    <a:bodyPr/>
                    <a:lstStyle/>
                    <a:p>
                      <a:pPr algn="ctr" fontAlgn="ctr">
                        <a:buNone/>
                      </a:pPr>
                      <a:r>
                        <a:rPr lang="en-GB" sz="700" b="0" i="0" u="none" strike="noStrike">
                          <a:solidFill>
                            <a:srgbClr val="000000"/>
                          </a:solidFill>
                          <a:effectLst/>
                          <a:latin typeface="Verdana" panose="020B0604030504040204" pitchFamily="34" charset="0"/>
                        </a:rPr>
                        <a:t>0050</a:t>
                      </a:r>
                    </a:p>
                  </a:txBody>
                  <a:tcPr marL="7898"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gridSpan="2">
                  <a:txBody>
                    <a:bodyPr/>
                    <a:lstStyle/>
                    <a:p>
                      <a:pPr algn="l" fontAlgn="ctr">
                        <a:buNone/>
                      </a:pPr>
                      <a:r>
                        <a:rPr lang="en-GB" sz="800" b="1" i="0" u="none" strike="noStrike" dirty="0">
                          <a:solidFill>
                            <a:srgbClr val="000000"/>
                          </a:solidFill>
                          <a:effectLst/>
                          <a:latin typeface="Verdana" panose="020B0604030504040204" pitchFamily="34" charset="0"/>
                        </a:rPr>
                        <a:t>Exposures to other crypto assets expressed as a percentage of the </a:t>
                      </a:r>
                      <a:r>
                        <a:rPr lang="en-GB" sz="800" b="1" i="0" u="none" strike="noStrike" dirty="0" err="1">
                          <a:solidFill>
                            <a:srgbClr val="000000"/>
                          </a:solidFill>
                          <a:effectLst/>
                          <a:latin typeface="Verdana" panose="020B0604030504040204" pitchFamily="34" charset="0"/>
                        </a:rPr>
                        <a:t>institutions's</a:t>
                      </a:r>
                      <a:r>
                        <a:rPr lang="en-GB" sz="800" b="1" i="0" u="none" strike="noStrike" dirty="0">
                          <a:solidFill>
                            <a:srgbClr val="000000"/>
                          </a:solidFill>
                          <a:effectLst/>
                          <a:latin typeface="Verdana" panose="020B0604030504040204" pitchFamily="34" charset="0"/>
                        </a:rPr>
                        <a:t> T1 capital</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pPr algn="l" fontAlgn="ctr">
                        <a:buNone/>
                      </a:pPr>
                      <a:r>
                        <a:rPr lang="en-GB" sz="800" b="1" i="0" u="none" strike="noStrike">
                          <a:solidFill>
                            <a:srgbClr val="000000"/>
                          </a:solidFill>
                          <a:effectLst/>
                          <a:latin typeface="Verdana" panose="020B0604030504040204" pitchFamily="34" charset="0"/>
                        </a:rPr>
                        <a:t>Exposures to other crypto assets expressed as a percentage of the institutions's T1 capital</a:t>
                      </a: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D9D9D9"/>
                    </a:solidFill>
                  </a:tcPr>
                </a:tc>
                <a:tc>
                  <a:txBody>
                    <a:bodyPr/>
                    <a:lstStyle/>
                    <a:p>
                      <a:pPr algn="ctr" fontAlgn="ctr">
                        <a:buNone/>
                      </a:pPr>
                      <a:r>
                        <a:rPr lang="en-GB" sz="800" b="1" i="0" u="none" strike="noStrike" dirty="0">
                          <a:solidFill>
                            <a:srgbClr val="000000"/>
                          </a:solidFill>
                          <a:effectLst/>
                          <a:latin typeface="Verdana" panose="020B0604030504040204" pitchFamily="34" charset="0"/>
                        </a:rPr>
                        <a:t> </a:t>
                      </a:r>
                      <a:endParaRPr lang="en-GB" sz="700" b="0" i="0" u="none" strike="noStrike" dirty="0">
                        <a:solidFill>
                          <a:srgbClr val="000000"/>
                        </a:solidFill>
                        <a:effectLst/>
                        <a:latin typeface="Verdana" panose="020B0604030504040204" pitchFamily="34" charset="0"/>
                      </a:endParaRPr>
                    </a:p>
                  </a:txBody>
                  <a:tcPr marL="118476" marR="7898" marT="789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900" b="0" i="0" u="none" strike="noStrike" dirty="0">
                          <a:solidFill>
                            <a:srgbClr val="000000"/>
                          </a:solidFill>
                          <a:effectLst/>
                          <a:latin typeface="Calibri" panose="020F0502020204030204" pitchFamily="34" charset="0"/>
                        </a:rPr>
                        <a:t> </a:t>
                      </a:r>
                      <a:endParaRPr lang="en-GB" sz="700" b="0" i="0" u="none" strike="noStrike" dirty="0">
                        <a:solidFill>
                          <a:srgbClr val="000000"/>
                        </a:solidFill>
                        <a:effectLst/>
                        <a:latin typeface="Verdana" panose="020B0604030504040204" pitchFamily="34" charset="0"/>
                      </a:endParaRPr>
                    </a:p>
                  </a:txBody>
                  <a:tcPr marL="7898" marR="7898" marT="7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30573020"/>
                  </a:ext>
                </a:extLst>
              </a:tr>
            </a:tbl>
          </a:graphicData>
        </a:graphic>
      </p:graphicFrame>
      <p:graphicFrame>
        <p:nvGraphicFramePr>
          <p:cNvPr id="9" name="Table 8">
            <a:extLst>
              <a:ext uri="{FF2B5EF4-FFF2-40B4-BE49-F238E27FC236}">
                <a16:creationId xmlns:a16="http://schemas.microsoft.com/office/drawing/2014/main" id="{415B14FA-35E3-A0F6-53DF-155643CC26C9}"/>
              </a:ext>
            </a:extLst>
          </p:cNvPr>
          <p:cNvGraphicFramePr>
            <a:graphicFrameLocks noGrp="1"/>
          </p:cNvGraphicFramePr>
          <p:nvPr>
            <p:extLst>
              <p:ext uri="{D42A27DB-BD31-4B8C-83A1-F6EECF244321}">
                <p14:modId xmlns:p14="http://schemas.microsoft.com/office/powerpoint/2010/main" val="2662767495"/>
              </p:ext>
            </p:extLst>
          </p:nvPr>
        </p:nvGraphicFramePr>
        <p:xfrm>
          <a:off x="4475019" y="1274773"/>
          <a:ext cx="4502725" cy="2823210"/>
        </p:xfrm>
        <a:graphic>
          <a:graphicData uri="http://schemas.openxmlformats.org/drawingml/2006/table">
            <a:tbl>
              <a:tblPr/>
              <a:tblGrid>
                <a:gridCol w="301162">
                  <a:extLst>
                    <a:ext uri="{9D8B030D-6E8A-4147-A177-3AD203B41FA5}">
                      <a16:colId xmlns:a16="http://schemas.microsoft.com/office/drawing/2014/main" val="3711194534"/>
                    </a:ext>
                  </a:extLst>
                </a:gridCol>
                <a:gridCol w="2066503">
                  <a:extLst>
                    <a:ext uri="{9D8B030D-6E8A-4147-A177-3AD203B41FA5}">
                      <a16:colId xmlns:a16="http://schemas.microsoft.com/office/drawing/2014/main" val="1177861550"/>
                    </a:ext>
                  </a:extLst>
                </a:gridCol>
                <a:gridCol w="558250">
                  <a:extLst>
                    <a:ext uri="{9D8B030D-6E8A-4147-A177-3AD203B41FA5}">
                      <a16:colId xmlns:a16="http://schemas.microsoft.com/office/drawing/2014/main" val="1970775508"/>
                    </a:ext>
                  </a:extLst>
                </a:gridCol>
                <a:gridCol w="861859">
                  <a:extLst>
                    <a:ext uri="{9D8B030D-6E8A-4147-A177-3AD203B41FA5}">
                      <a16:colId xmlns:a16="http://schemas.microsoft.com/office/drawing/2014/main" val="1714728053"/>
                    </a:ext>
                  </a:extLst>
                </a:gridCol>
                <a:gridCol w="714951">
                  <a:extLst>
                    <a:ext uri="{9D8B030D-6E8A-4147-A177-3AD203B41FA5}">
                      <a16:colId xmlns:a16="http://schemas.microsoft.com/office/drawing/2014/main" val="281821389"/>
                    </a:ext>
                  </a:extLst>
                </a:gridCol>
              </a:tblGrid>
              <a:tr h="410256">
                <a:tc gridSpan="2">
                  <a:txBody>
                    <a:bodyPr/>
                    <a:lstStyle/>
                    <a:p>
                      <a:pPr algn="l" fontAlgn="ctr">
                        <a:buNone/>
                      </a:pPr>
                      <a:r>
                        <a:rPr lang="pt-BR" sz="1400" b="1" i="0" u="none" strike="noStrike" dirty="0">
                          <a:solidFill>
                            <a:srgbClr val="000000"/>
                          </a:solidFill>
                          <a:effectLst/>
                          <a:latin typeface="Calibri" panose="020F0502020204030204" pitchFamily="34" charset="0"/>
                        </a:rPr>
                        <a:t>Template EU CAE1 – Exposures to crypto-assets</a:t>
                      </a:r>
                    </a:p>
                  </a:txBody>
                  <a:tcPr marL="142875" marR="9525" marT="9525" marB="0" anchor="ctr">
                    <a:lnL>
                      <a:noFill/>
                    </a:lnL>
                    <a:lnR>
                      <a:noFill/>
                    </a:lnR>
                    <a:lnT>
                      <a:noFill/>
                    </a:lnT>
                    <a:lnB>
                      <a:noFill/>
                    </a:lnB>
                    <a:noFill/>
                  </a:tcPr>
                </a:tc>
                <a:tc hMerge="1">
                  <a:txBody>
                    <a:bodyPr/>
                    <a:lstStyle/>
                    <a:p>
                      <a:endParaRPr lang="en-GB"/>
                    </a:p>
                  </a:txBody>
                  <a:tcPr/>
                </a:tc>
                <a:tc>
                  <a:txBody>
                    <a:bodyPr/>
                    <a:lstStyle/>
                    <a:p>
                      <a:pPr algn="l" fontAlgn="ctr">
                        <a:buNone/>
                      </a:pPr>
                      <a:endParaRPr lang="en-GB" sz="1400" b="1" i="0" u="none" strike="noStrike">
                        <a:solidFill>
                          <a:srgbClr val="000000"/>
                        </a:solidFill>
                        <a:effectLst/>
                        <a:latin typeface="Verdana" panose="020B0604030504040204" pitchFamily="34" charset="0"/>
                      </a:endParaRPr>
                    </a:p>
                  </a:txBody>
                  <a:tcPr marL="142875" marR="9525" marT="9525" marB="0" anchor="ctr">
                    <a:lnL>
                      <a:noFill/>
                    </a:lnL>
                    <a:lnR>
                      <a:noFill/>
                    </a:lnR>
                    <a:lnT>
                      <a:noFill/>
                    </a:lnT>
                    <a:lnB>
                      <a:noFill/>
                    </a:lnB>
                    <a:noFill/>
                  </a:tcPr>
                </a:tc>
                <a:tc>
                  <a:txBody>
                    <a:bodyPr/>
                    <a:lstStyle/>
                    <a:p>
                      <a:pPr algn="l" fontAlgn="ctr">
                        <a:buNone/>
                      </a:pPr>
                      <a:endParaRPr lang="en-GB" sz="1400" b="1" i="0" u="none" strike="noStrike">
                        <a:solidFill>
                          <a:srgbClr val="000000"/>
                        </a:solidFill>
                        <a:effectLst/>
                        <a:latin typeface="Verdana" panose="020B0604030504040204" pitchFamily="34" charset="0"/>
                      </a:endParaRPr>
                    </a:p>
                  </a:txBody>
                  <a:tcPr marL="9525" marR="9525" marT="9525" marB="0" anchor="ctr">
                    <a:lnL>
                      <a:noFill/>
                    </a:lnL>
                    <a:lnR>
                      <a:noFill/>
                    </a:lnR>
                    <a:lnT>
                      <a:noFill/>
                    </a:lnT>
                    <a:lnB>
                      <a:noFill/>
                    </a:lnB>
                    <a:noFill/>
                  </a:tcPr>
                </a:tc>
                <a:tc>
                  <a:txBody>
                    <a:bodyPr/>
                    <a:lstStyle/>
                    <a:p>
                      <a:pPr algn="l" fontAlgn="ctr">
                        <a:buNone/>
                      </a:pPr>
                      <a:endParaRPr lang="en-GB" sz="1000" b="1" i="0" u="none" strike="noStrike">
                        <a:solidFill>
                          <a:srgbClr val="000000"/>
                        </a:solidFill>
                        <a:effectLst/>
                        <a:latin typeface="Verdana" panose="020B0604030504040204" pitchFamily="34" charset="0"/>
                      </a:endParaRPr>
                    </a:p>
                  </a:txBody>
                  <a:tcPr marL="9525" marR="9525" marT="9525" marB="0" anchor="ctr">
                    <a:lnL>
                      <a:noFill/>
                    </a:lnL>
                    <a:lnR>
                      <a:noFill/>
                    </a:lnR>
                    <a:lnT>
                      <a:noFill/>
                    </a:lnT>
                    <a:lnB>
                      <a:noFill/>
                    </a:lnB>
                    <a:noFill/>
                  </a:tcPr>
                </a:tc>
                <a:extLst>
                  <a:ext uri="{0D108BD9-81ED-4DB2-BD59-A6C34878D82A}">
                    <a16:rowId xmlns:a16="http://schemas.microsoft.com/office/drawing/2014/main" val="3273551720"/>
                  </a:ext>
                </a:extLst>
              </a:tr>
              <a:tr h="166610">
                <a:tc>
                  <a:txBody>
                    <a:bodyPr/>
                    <a:lstStyle/>
                    <a:p>
                      <a:pPr algn="l" fontAlgn="b">
                        <a:buNone/>
                      </a:pPr>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noFill/>
                  </a:tcPr>
                </a:tc>
                <a:tc>
                  <a:txBody>
                    <a:bodyPr/>
                    <a:lstStyle/>
                    <a:p>
                      <a:pPr algn="l" fontAlgn="b">
                        <a:buNone/>
                      </a:pPr>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5050112"/>
                  </a:ext>
                </a:extLst>
              </a:tr>
              <a:tr h="639569">
                <a:tc gridSpan="2">
                  <a:txBody>
                    <a:bodyPr/>
                    <a:lstStyle/>
                    <a:p>
                      <a:pPr algn="ctr" fontAlgn="ctr">
                        <a:buNone/>
                      </a:pPr>
                      <a:endParaRPr lang="en-GB" sz="1100" b="1" i="0" u="none" strike="noStrike">
                        <a:solidFill>
                          <a:srgbClr val="000000"/>
                        </a:solidFill>
                        <a:effectLst/>
                        <a:latin typeface="Calibri" panose="020F050202020403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hMerge="1">
                  <a:txBody>
                    <a:bodyPr/>
                    <a:lstStyle/>
                    <a:p>
                      <a:endParaRPr lang="en-GB"/>
                    </a:p>
                  </a:txBody>
                  <a:tcPr/>
                </a:tc>
                <a:tc>
                  <a:txBody>
                    <a:bodyPr/>
                    <a:lstStyle/>
                    <a:p>
                      <a:pPr algn="ctr" fontAlgn="ctr">
                        <a:buNone/>
                      </a:pPr>
                      <a:r>
                        <a:rPr lang="en-GB" sz="1100" b="1" i="0" u="none" strike="noStrike">
                          <a:solidFill>
                            <a:srgbClr val="000000"/>
                          </a:solidFill>
                          <a:effectLst/>
                          <a:latin typeface="Calibri" panose="020F0502020204030204" pitchFamily="34" charset="0"/>
                        </a:rPr>
                        <a:t>Exposure value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1100" b="1" i="0" u="none" strike="noStrike" dirty="0">
                          <a:solidFill>
                            <a:srgbClr val="000000"/>
                          </a:solidFill>
                          <a:effectLst/>
                          <a:latin typeface="Calibri" panose="020F0502020204030204" pitchFamily="34" charset="0"/>
                        </a:rPr>
                        <a:t>Risk weighted exposures amounts (RWEA)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1100" b="1" i="0" u="none" strike="noStrike">
                          <a:solidFill>
                            <a:srgbClr val="000000"/>
                          </a:solidFill>
                          <a:effectLst/>
                          <a:latin typeface="Calibri" panose="020F0502020204030204" pitchFamily="34" charset="0"/>
                        </a:rPr>
                        <a:t>Own funds requirements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860454"/>
                  </a:ext>
                </a:extLst>
              </a:tr>
              <a:tr h="166610">
                <a:tc gridSpan="2">
                  <a:txBody>
                    <a:bodyPr/>
                    <a:lstStyle/>
                    <a:p>
                      <a:pPr algn="ctr" fontAlgn="ctr">
                        <a:buNone/>
                      </a:pPr>
                      <a:r>
                        <a:rPr lang="en-GB" sz="1100" b="1" i="0" u="none" strike="noStrike">
                          <a:solidFill>
                            <a:srgbClr val="000000"/>
                          </a:solidFill>
                          <a:effectLst/>
                          <a:latin typeface="Calibri" panose="020F0502020204030204" pitchFamily="34" charset="0"/>
                        </a:rPr>
                        <a:t>Type of exposures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GB"/>
                    </a:p>
                  </a:txBody>
                  <a:tcPr/>
                </a:tc>
                <a:tc>
                  <a:txBody>
                    <a:bodyPr/>
                    <a:lstStyle/>
                    <a:p>
                      <a:pPr algn="ctr" fontAlgn="ctr">
                        <a:buNone/>
                      </a:pPr>
                      <a:r>
                        <a:rPr lang="en-GB" sz="1100" b="1" i="0" u="none" strike="noStrike">
                          <a:solidFill>
                            <a:srgbClr val="000000"/>
                          </a:solidFill>
                          <a:effectLst/>
                          <a:latin typeface="Calibri" panose="020F0502020204030204" pitchFamily="34" charset="0"/>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1100" b="1" i="0" u="none" strike="noStrike">
                          <a:solidFill>
                            <a:srgbClr val="000000"/>
                          </a:solidFill>
                          <a:effectLst/>
                          <a:latin typeface="Calibri" panose="020F0502020204030204" pitchFamily="34" charset="0"/>
                        </a:rPr>
                        <a:t>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n-GB" sz="1100" b="1" i="0" u="none" strike="noStrike">
                          <a:solidFill>
                            <a:srgbClr val="000000"/>
                          </a:solidFill>
                          <a:effectLst/>
                          <a:latin typeface="Calibri" panose="020F0502020204030204" pitchFamily="34" charset="0"/>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4600906"/>
                  </a:ext>
                </a:extLst>
              </a:tr>
              <a:tr h="166610">
                <a:tc>
                  <a:txBody>
                    <a:bodyPr/>
                    <a:lstStyle/>
                    <a:p>
                      <a:pPr algn="ctr" fontAlgn="ctr">
                        <a:buNone/>
                      </a:pPr>
                      <a:r>
                        <a:rPr lang="en-GB" sz="900" b="0" i="0" u="none" strike="noStrike">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Tokenised traditional assets</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099770"/>
                  </a:ext>
                </a:extLst>
              </a:tr>
              <a:tr h="166610">
                <a:tc>
                  <a:txBody>
                    <a:bodyPr/>
                    <a:lstStyle/>
                    <a:p>
                      <a:pPr algn="ctr" fontAlgn="ctr">
                        <a:buNone/>
                      </a:pPr>
                      <a:r>
                        <a:rPr lang="en-GB" sz="900" b="0" i="0" u="none" strike="noStrike">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Asset referencered tokens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95969705"/>
                  </a:ext>
                </a:extLst>
              </a:tr>
              <a:tr h="166610">
                <a:tc>
                  <a:txBody>
                    <a:bodyPr/>
                    <a:lstStyle/>
                    <a:p>
                      <a:pPr algn="ctr" fontAlgn="ctr">
                        <a:buNone/>
                      </a:pPr>
                      <a:r>
                        <a:rPr lang="en-GB" sz="900" b="0" i="0" u="none" strike="noStrike">
                          <a:solidFill>
                            <a:srgbClr val="000000"/>
                          </a:solidFill>
                          <a:effectLst/>
                          <a:latin typeface="Calibri" panose="020F0502020204030204" pitchFamily="34" charset="0"/>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Exposures to other crypto assets</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25112334"/>
                  </a:ext>
                </a:extLst>
              </a:tr>
              <a:tr h="166610">
                <a:tc>
                  <a:txBody>
                    <a:bodyPr/>
                    <a:lstStyle/>
                    <a:p>
                      <a:pPr algn="ctr" fontAlgn="ctr">
                        <a:buNone/>
                      </a:pPr>
                      <a:r>
                        <a:rPr lang="en-GB" sz="900" b="0" i="0" u="none" strike="noStrike">
                          <a:solidFill>
                            <a:srgbClr val="000000"/>
                          </a:solidFill>
                          <a:effectLst/>
                          <a:latin typeface="Calibri" panose="020F0502020204030204" pitchFamily="34" charset="0"/>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1" i="0" u="none" strike="noStrike">
                          <a:solidFill>
                            <a:srgbClr val="000000"/>
                          </a:solidFill>
                          <a:effectLst/>
                          <a:latin typeface="Calibri" panose="020F0502020204030204" pitchFamily="34" charset="0"/>
                        </a:rPr>
                        <a:t>Total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66575151"/>
                  </a:ext>
                </a:extLst>
              </a:tr>
              <a:tr h="166610">
                <a:tc gridSpan="2">
                  <a:txBody>
                    <a:bodyPr/>
                    <a:lstStyle/>
                    <a:p>
                      <a:pPr algn="ctr" fontAlgn="ctr">
                        <a:buNone/>
                      </a:pPr>
                      <a:r>
                        <a:rPr lang="en-GB" sz="1100" b="1" i="0" u="none" strike="noStrike">
                          <a:solidFill>
                            <a:srgbClr val="000000"/>
                          </a:solidFill>
                          <a:effectLst/>
                          <a:latin typeface="Calibri" panose="020F0502020204030204" pitchFamily="34" charset="0"/>
                        </a:rPr>
                        <a:t>Memorandum item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hMerge="1">
                  <a:txBody>
                    <a:bodyPr/>
                    <a:lstStyle/>
                    <a:p>
                      <a:endParaRPr lang="en-GB"/>
                    </a:p>
                  </a:txBody>
                  <a:tcPr/>
                </a:tc>
                <a:tc>
                  <a:txBody>
                    <a:bodyPr/>
                    <a:lstStyle/>
                    <a:p>
                      <a:pPr algn="l" fontAlgn="ctr">
                        <a:buNone/>
                      </a:pPr>
                      <a:r>
                        <a:rPr lang="en-GB" sz="1000" b="0"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b">
                        <a:buNone/>
                      </a:pPr>
                      <a:r>
                        <a:rPr lang="en-GB" sz="1100" b="0" i="0" u="none" strike="noStrike">
                          <a:solidFill>
                            <a:srgbClr val="000000"/>
                          </a:solidFill>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38717678"/>
                  </a:ext>
                </a:extLst>
              </a:tr>
              <a:tr h="438920">
                <a:tc>
                  <a:txBody>
                    <a:bodyPr/>
                    <a:lstStyle/>
                    <a:p>
                      <a:pPr algn="ctr" fontAlgn="ctr">
                        <a:buNone/>
                      </a:pPr>
                      <a:r>
                        <a:rPr lang="en-GB" sz="900" b="0" i="0" u="none" strike="noStrike">
                          <a:solidFill>
                            <a:srgbClr val="000000"/>
                          </a:solidFill>
                          <a:effectLst/>
                          <a:latin typeface="Calibri" panose="020F0502020204030204" pitchFamily="34" charset="0"/>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Exposures to other crypto assets expressed as a  percentage of the institutions's T1 capital</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1"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GB" sz="1000" b="0" i="0" u="none" strike="noStrike">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ctr">
                        <a:buNone/>
                      </a:pPr>
                      <a:r>
                        <a:rPr lang="en-GB" sz="1000" b="0" i="0" u="none" strike="noStrike" dirty="0">
                          <a:solidFill>
                            <a:srgbClr val="000000"/>
                          </a:solidFill>
                          <a:effectLst/>
                          <a:latin typeface="Calibri" panose="020F0502020204030204" pitchFamily="34" charset="0"/>
                        </a:rPr>
                        <a:t> </a:t>
                      </a:r>
                    </a:p>
                  </a:txBody>
                  <a:tcPr marL="14287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87425321"/>
                  </a:ext>
                </a:extLst>
              </a:tr>
            </a:tbl>
          </a:graphicData>
        </a:graphic>
      </p:graphicFrame>
    </p:spTree>
    <p:extLst>
      <p:ext uri="{BB962C8B-B14F-4D97-AF65-F5344CB8AC3E}">
        <p14:creationId xmlns:p14="http://schemas.microsoft.com/office/powerpoint/2010/main" val="2304486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FEA04-5BE0-49D7-16CF-8EFFE7B7CDB7}"/>
              </a:ext>
            </a:extLst>
          </p:cNvPr>
          <p:cNvSpPr>
            <a:spLocks noGrp="1"/>
          </p:cNvSpPr>
          <p:nvPr>
            <p:ph type="title"/>
          </p:nvPr>
        </p:nvSpPr>
        <p:spPr/>
        <p:txBody>
          <a:bodyPr/>
          <a:lstStyle/>
          <a:p>
            <a:r>
              <a:rPr lang="en-DE"/>
              <a:t>Contents</a:t>
            </a:r>
          </a:p>
        </p:txBody>
      </p:sp>
      <p:graphicFrame>
        <p:nvGraphicFramePr>
          <p:cNvPr id="4" name="Table 5">
            <a:extLst>
              <a:ext uri="{FF2B5EF4-FFF2-40B4-BE49-F238E27FC236}">
                <a16:creationId xmlns:a16="http://schemas.microsoft.com/office/drawing/2014/main" id="{AFE50A54-1580-0052-031E-6F60A30A95FF}"/>
              </a:ext>
            </a:extLst>
          </p:cNvPr>
          <p:cNvGraphicFramePr>
            <a:graphicFrameLocks noGrp="1"/>
          </p:cNvGraphicFramePr>
          <p:nvPr>
            <p:extLst>
              <p:ext uri="{D42A27DB-BD31-4B8C-83A1-F6EECF244321}">
                <p14:modId xmlns:p14="http://schemas.microsoft.com/office/powerpoint/2010/main" val="2978671707"/>
              </p:ext>
            </p:extLst>
          </p:nvPr>
        </p:nvGraphicFramePr>
        <p:xfrm>
          <a:off x="449198" y="1286362"/>
          <a:ext cx="4837417" cy="2380584"/>
        </p:xfrm>
        <a:graphic>
          <a:graphicData uri="http://schemas.openxmlformats.org/drawingml/2006/table">
            <a:tbl>
              <a:tblPr firstRow="1" bandRow="1">
                <a:tableStyleId>{5C22544A-7EE6-4342-B048-85BDC9FD1C3A}</a:tableStyleId>
              </a:tblPr>
              <a:tblGrid>
                <a:gridCol w="367769">
                  <a:extLst>
                    <a:ext uri="{9D8B030D-6E8A-4147-A177-3AD203B41FA5}">
                      <a16:colId xmlns:a16="http://schemas.microsoft.com/office/drawing/2014/main" val="610344407"/>
                    </a:ext>
                  </a:extLst>
                </a:gridCol>
                <a:gridCol w="4469648">
                  <a:extLst>
                    <a:ext uri="{9D8B030D-6E8A-4147-A177-3AD203B41FA5}">
                      <a16:colId xmlns:a16="http://schemas.microsoft.com/office/drawing/2014/main" val="1674687653"/>
                    </a:ext>
                  </a:extLst>
                </a:gridCol>
              </a:tblGrid>
              <a:tr h="334625">
                <a:tc>
                  <a:txBody>
                    <a:bodyPr/>
                    <a:lstStyle/>
                    <a:p>
                      <a:r>
                        <a:rPr lang="en-DE" sz="1800" b="0">
                          <a:solidFill>
                            <a:schemeClr val="bg1"/>
                          </a:solidFill>
                        </a:rPr>
                        <a:t>1</a:t>
                      </a: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r>
                        <a:rPr lang="en-GB" sz="1800" b="0" dirty="0">
                          <a:solidFill>
                            <a:schemeClr val="bg1"/>
                          </a:solidFill>
                        </a:rPr>
                        <a:t>MiCAR background and scope</a:t>
                      </a:r>
                      <a:endParaRPr lang="en-DE" sz="1800" b="0"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479429183"/>
                  </a:ext>
                </a:extLst>
              </a:tr>
              <a:tr h="334625">
                <a:tc>
                  <a:txBody>
                    <a:bodyPr/>
                    <a:lstStyle/>
                    <a:p>
                      <a:r>
                        <a:rPr lang="en-DE" sz="1800" b="0">
                          <a:solidFill>
                            <a:schemeClr val="bg1"/>
                          </a:solidFill>
                        </a:rPr>
                        <a:t>2</a:t>
                      </a: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r>
                        <a:rPr lang="en-GB" sz="1800" b="0" dirty="0">
                          <a:solidFill>
                            <a:schemeClr val="bg1"/>
                          </a:solidFill>
                        </a:rPr>
                        <a:t>ITS on reporting under MiCAR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85205170"/>
                  </a:ext>
                </a:extLst>
              </a:tr>
              <a:tr h="334625">
                <a:tc>
                  <a:txBody>
                    <a:bodyPr/>
                    <a:lstStyle/>
                    <a:p>
                      <a:r>
                        <a:rPr lang="en-GB" sz="1800" b="0" dirty="0">
                          <a:solidFill>
                            <a:schemeClr val="bg1"/>
                          </a:solidFill>
                        </a:rPr>
                        <a:t>3</a:t>
                      </a:r>
                      <a:endParaRPr lang="en-DE" sz="1800" b="0" dirty="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243E5E"/>
                          </a:solidFill>
                          <a:effectLst/>
                          <a:uLnTx/>
                          <a:uFillTx/>
                          <a:latin typeface="Calibri" panose="020F0502020204030204"/>
                          <a:ea typeface="+mn-ea"/>
                          <a:cs typeface="+mn-cs"/>
                        </a:rPr>
                        <a:t>EBA GL on reporting under MiCAR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917231400"/>
                  </a:ext>
                </a:extLst>
              </a:tr>
              <a:tr h="585594">
                <a:tc>
                  <a:txBody>
                    <a:bodyPr/>
                    <a:lstStyle/>
                    <a:p>
                      <a:r>
                        <a:rPr lang="en-GB" sz="1800" b="0" dirty="0">
                          <a:solidFill>
                            <a:schemeClr val="bg1"/>
                          </a:solidFill>
                        </a:rPr>
                        <a:t>4</a:t>
                      </a:r>
                      <a:endParaRPr lang="en-DE" sz="1800" b="0" dirty="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243E5E"/>
                          </a:solidFill>
                          <a:effectLst/>
                          <a:uLnTx/>
                          <a:uFillTx/>
                          <a:latin typeface="Calibri" panose="020F0502020204030204"/>
                          <a:ea typeface="+mn-ea"/>
                          <a:cs typeface="+mn-cs"/>
                        </a:rPr>
                        <a:t>Overall reporting requirements under MiCAR – developed or issued by EBA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992769712"/>
                  </a:ext>
                </a:extLst>
              </a:tr>
              <a:tr h="643224">
                <a:tc>
                  <a:txBody>
                    <a:bodyPr/>
                    <a:lstStyle/>
                    <a:p>
                      <a:r>
                        <a:rPr lang="en-GB" sz="1800" b="0" dirty="0">
                          <a:solidFill>
                            <a:schemeClr val="bg1"/>
                          </a:solidFill>
                        </a:rPr>
                        <a:t>5</a:t>
                      </a:r>
                      <a:endParaRPr lang="en-DE" sz="1800" b="0" dirty="0">
                        <a:solidFill>
                          <a:schemeClr val="bg1"/>
                        </a:solidFill>
                      </a:endParaRPr>
                    </a:p>
                  </a:txBody>
                  <a:tcPr marT="36000" marB="36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dirty="0">
                          <a:ln>
                            <a:noFill/>
                          </a:ln>
                          <a:solidFill>
                            <a:srgbClr val="243E5E"/>
                          </a:solidFill>
                          <a:effectLst/>
                          <a:uLnTx/>
                          <a:uFillTx/>
                          <a:latin typeface="Calibri" panose="020F0502020204030204"/>
                          <a:ea typeface="+mn-ea"/>
                          <a:cs typeface="+mn-cs"/>
                        </a:rPr>
                        <a:t>Crypto-assets reporting and disclosures under CRR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92241641"/>
                  </a:ext>
                </a:extLst>
              </a:tr>
            </a:tbl>
          </a:graphicData>
        </a:graphic>
      </p:graphicFrame>
      <p:sp>
        <p:nvSpPr>
          <p:cNvPr id="5" name="Slide Number Placeholder 4">
            <a:extLst>
              <a:ext uri="{FF2B5EF4-FFF2-40B4-BE49-F238E27FC236}">
                <a16:creationId xmlns:a16="http://schemas.microsoft.com/office/drawing/2014/main" id="{159591CC-63D1-CFCF-B7BA-6091DBD6D68A}"/>
              </a:ext>
            </a:extLst>
          </p:cNvPr>
          <p:cNvSpPr>
            <a:spLocks noGrp="1"/>
          </p:cNvSpPr>
          <p:nvPr>
            <p:ph type="sldNum" sz="quarter" idx="12"/>
          </p:nvPr>
        </p:nvSpPr>
        <p:spPr/>
        <p:txBody>
          <a:bodyPr/>
          <a:lstStyle/>
          <a:p>
            <a:fld id="{7F7992D7-3639-F149-BDDB-0721A26327F4}" type="slidenum">
              <a:rPr lang="en-US" smtClean="0"/>
              <a:t>2</a:t>
            </a:fld>
            <a:endParaRPr lang="en-US"/>
          </a:p>
        </p:txBody>
      </p:sp>
      <p:sp>
        <p:nvSpPr>
          <p:cNvPr id="3" name="Footer Placeholder 2">
            <a:extLst>
              <a:ext uri="{FF2B5EF4-FFF2-40B4-BE49-F238E27FC236}">
                <a16:creationId xmlns:a16="http://schemas.microsoft.com/office/drawing/2014/main" id="{E2A1E722-22F9-3F05-9A14-7924C4B33E34}"/>
              </a:ext>
            </a:extLst>
          </p:cNvPr>
          <p:cNvSpPr>
            <a:spLocks noGrp="1"/>
          </p:cNvSpPr>
          <p:nvPr>
            <p:ph type="ftr" sz="quarter" idx="11"/>
          </p:nvPr>
        </p:nvSpPr>
        <p:spPr/>
        <p:txBody>
          <a:bodyPr/>
          <a:lstStyle/>
          <a:p>
            <a:r>
              <a:rPr lang="en-US" dirty="0"/>
              <a:t>Crypto training | 12 November 2025</a:t>
            </a:r>
          </a:p>
        </p:txBody>
      </p:sp>
    </p:spTree>
    <p:extLst>
      <p:ext uri="{BB962C8B-B14F-4D97-AF65-F5344CB8AC3E}">
        <p14:creationId xmlns:p14="http://schemas.microsoft.com/office/powerpoint/2010/main" val="38095376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A236E242-697D-E344-2C72-1BC9E2CB6D0D}"/>
              </a:ext>
            </a:extLst>
          </p:cNvPr>
          <p:cNvGraphicFramePr>
            <a:graphicFrameLocks noGrp="1"/>
          </p:cNvGraphicFramePr>
          <p:nvPr>
            <p:extLst>
              <p:ext uri="{D42A27DB-BD31-4B8C-83A1-F6EECF244321}">
                <p14:modId xmlns:p14="http://schemas.microsoft.com/office/powerpoint/2010/main" val="662517612"/>
              </p:ext>
            </p:extLst>
          </p:nvPr>
        </p:nvGraphicFramePr>
        <p:xfrm>
          <a:off x="3329276" y="2394479"/>
          <a:ext cx="2677078" cy="674724"/>
        </p:xfrm>
        <a:graphic>
          <a:graphicData uri="http://schemas.openxmlformats.org/drawingml/2006/table">
            <a:tbl>
              <a:tblPr firstRow="1" bandRow="1">
                <a:tableStyleId>{5C22544A-7EE6-4342-B048-85BDC9FD1C3A}</a:tableStyleId>
              </a:tblPr>
              <a:tblGrid>
                <a:gridCol w="2677078">
                  <a:extLst>
                    <a:ext uri="{9D8B030D-6E8A-4147-A177-3AD203B41FA5}">
                      <a16:colId xmlns:a16="http://schemas.microsoft.com/office/drawing/2014/main" val="1070234767"/>
                    </a:ext>
                  </a:extLst>
                </a:gridCol>
              </a:tblGrid>
              <a:tr h="614136">
                <a:tc>
                  <a:txBody>
                    <a:bodyPr/>
                    <a:lstStyle/>
                    <a:p>
                      <a:pPr algn="ctr">
                        <a:lnSpc>
                          <a:spcPct val="114000"/>
                        </a:lnSpc>
                      </a:pPr>
                      <a:r>
                        <a:rPr lang="en-US" sz="2800" b="0" i="0">
                          <a:solidFill>
                            <a:schemeClr val="accent4"/>
                          </a:solidFill>
                          <a:latin typeface="Calibri" panose="020F0502020204030204" pitchFamily="34" charset="0"/>
                          <a:cs typeface="Calibri" panose="020F0502020204030204" pitchFamily="34" charset="0"/>
                        </a:rPr>
                        <a:t>Thank you!</a:t>
                      </a:r>
                      <a:endParaRPr lang="en-DE" sz="2800" b="0" i="0">
                        <a:solidFill>
                          <a:schemeClr val="accent4"/>
                        </a:solidFill>
                        <a:latin typeface="Calibri" panose="020F0502020204030204" pitchFamily="34" charset="0"/>
                        <a:cs typeface="Calibri" panose="020F0502020204030204" pitchFamily="34" charset="0"/>
                      </a:endParaRP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bl>
          </a:graphicData>
        </a:graphic>
      </p:graphicFrame>
    </p:spTree>
    <p:extLst>
      <p:ext uri="{BB962C8B-B14F-4D97-AF65-F5344CB8AC3E}">
        <p14:creationId xmlns:p14="http://schemas.microsoft.com/office/powerpoint/2010/main" val="3507368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918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A236E242-697D-E344-2C72-1BC9E2CB6D0D}"/>
              </a:ext>
            </a:extLst>
          </p:cNvPr>
          <p:cNvGraphicFramePr>
            <a:graphicFrameLocks noGrp="1"/>
          </p:cNvGraphicFramePr>
          <p:nvPr>
            <p:extLst>
              <p:ext uri="{D42A27DB-BD31-4B8C-83A1-F6EECF244321}">
                <p14:modId xmlns:p14="http://schemas.microsoft.com/office/powerpoint/2010/main" val="811117092"/>
              </p:ext>
            </p:extLst>
          </p:nvPr>
        </p:nvGraphicFramePr>
        <p:xfrm>
          <a:off x="3015510" y="1453185"/>
          <a:ext cx="3392217" cy="2917034"/>
        </p:xfrm>
        <a:graphic>
          <a:graphicData uri="http://schemas.openxmlformats.org/drawingml/2006/table">
            <a:tbl>
              <a:tblPr firstRow="1" bandRow="1">
                <a:tableStyleId>{5C22544A-7EE6-4342-B048-85BDC9FD1C3A}</a:tableStyleId>
              </a:tblPr>
              <a:tblGrid>
                <a:gridCol w="3392217">
                  <a:extLst>
                    <a:ext uri="{9D8B030D-6E8A-4147-A177-3AD203B41FA5}">
                      <a16:colId xmlns:a16="http://schemas.microsoft.com/office/drawing/2014/main" val="1070234767"/>
                    </a:ext>
                  </a:extLst>
                </a:gridCol>
              </a:tblGrid>
              <a:tr h="614136">
                <a:tc>
                  <a:txBody>
                    <a:bodyPr/>
                    <a:lstStyle/>
                    <a:p>
                      <a:pPr>
                        <a:lnSpc>
                          <a:spcPct val="114000"/>
                        </a:lnSpc>
                      </a:pPr>
                      <a:r>
                        <a:rPr lang="en-DE" sz="5400" b="0" i="0">
                          <a:solidFill>
                            <a:schemeClr val="accent4"/>
                          </a:solidFill>
                          <a:latin typeface="Calibri" panose="020F0502020204030204" pitchFamily="34" charset="0"/>
                          <a:cs typeface="Calibri" panose="020F0502020204030204" pitchFamily="34" charset="0"/>
                        </a:rPr>
                        <a:t>01</a:t>
                      </a: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227377861"/>
                  </a:ext>
                </a:extLst>
              </a:tr>
              <a:tr h="614136">
                <a:tc>
                  <a:txBody>
                    <a:bodyPr/>
                    <a:lstStyle/>
                    <a:p>
                      <a:pPr>
                        <a:lnSpc>
                          <a:spcPct val="114000"/>
                        </a:lnSpc>
                      </a:pPr>
                      <a:r>
                        <a:rPr lang="en-GB" sz="2800" b="0" i="0" kern="1200" dirty="0">
                          <a:solidFill>
                            <a:schemeClr val="accent4"/>
                          </a:solidFill>
                          <a:latin typeface="+mn-lt"/>
                          <a:ea typeface="+mn-ea"/>
                          <a:cs typeface="Calibri"/>
                        </a:rPr>
                        <a:t>MiCAR background and scope</a:t>
                      </a: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txBody>
                  <a:tcPr marT="144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3054235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EE31E-7BAC-A238-20F6-C6EC4BED6F05}"/>
              </a:ext>
            </a:extLst>
          </p:cNvPr>
          <p:cNvSpPr>
            <a:spLocks noGrp="1"/>
          </p:cNvSpPr>
          <p:nvPr>
            <p:ph type="title"/>
          </p:nvPr>
        </p:nvSpPr>
        <p:spPr/>
        <p:txBody>
          <a:bodyPr/>
          <a:lstStyle/>
          <a:p>
            <a:r>
              <a:rPr lang="en-GB" sz="2000" dirty="0"/>
              <a:t>Background and subject matter of MiCAR</a:t>
            </a:r>
          </a:p>
          <a:p>
            <a:endParaRPr lang="en-GB" dirty="0">
              <a:ea typeface="Calibri"/>
              <a:cs typeface="Calibri"/>
            </a:endParaRPr>
          </a:p>
        </p:txBody>
      </p:sp>
      <p:sp>
        <p:nvSpPr>
          <p:cNvPr id="3" name="Content Placeholder 2">
            <a:extLst>
              <a:ext uri="{FF2B5EF4-FFF2-40B4-BE49-F238E27FC236}">
                <a16:creationId xmlns:a16="http://schemas.microsoft.com/office/drawing/2014/main" id="{4A595E0D-F2FA-8FEF-1EEB-F9CE567BAE78}"/>
              </a:ext>
            </a:extLst>
          </p:cNvPr>
          <p:cNvSpPr>
            <a:spLocks noGrp="1"/>
          </p:cNvSpPr>
          <p:nvPr>
            <p:ph idx="1"/>
          </p:nvPr>
        </p:nvSpPr>
        <p:spPr>
          <a:xfrm>
            <a:off x="0" y="763399"/>
            <a:ext cx="8565127" cy="3462237"/>
          </a:xfrm>
        </p:spPr>
        <p:txBody>
          <a:bodyPr vert="horz" lIns="108000" tIns="45720" rIns="91440" bIns="45720" rtlCol="0" anchor="t">
            <a:normAutofit lnSpcReduction="10000"/>
          </a:bodyPr>
          <a:lstStyle/>
          <a:p>
            <a:pPr marL="341630" lvl="1" indent="0">
              <a:lnSpc>
                <a:spcPct val="113999"/>
              </a:lnSpc>
              <a:buNone/>
            </a:pPr>
            <a:r>
              <a:rPr lang="en-GB" dirty="0">
                <a:ea typeface="Calibri"/>
                <a:cs typeface="Calibri"/>
              </a:rPr>
              <a:t>Markets in Crypto Assets Regulation (</a:t>
            </a:r>
            <a:r>
              <a:rPr lang="en-GB" dirty="0">
                <a:ea typeface="Calibri"/>
                <a:cs typeface="Calibri"/>
                <a:hlinkClick r:id="rId2"/>
              </a:rPr>
              <a:t>MiCAR</a:t>
            </a:r>
            <a:r>
              <a:rPr lang="en-GB" dirty="0">
                <a:ea typeface="Calibri"/>
                <a:cs typeface="Calibri"/>
              </a:rPr>
              <a:t>) entered into force in June 2023 and started applying from December 2024 – some parts by derogation with different application dates.</a:t>
            </a:r>
          </a:p>
          <a:p>
            <a:pPr marL="341630" lvl="1" indent="0">
              <a:lnSpc>
                <a:spcPct val="113999"/>
              </a:lnSpc>
              <a:buNone/>
            </a:pPr>
            <a:r>
              <a:rPr lang="en-GB" dirty="0">
                <a:ea typeface="Calibri"/>
                <a:cs typeface="Calibri"/>
              </a:rPr>
              <a:t>MiCAR lays down uniform requirements for crypto-assets and for crypto-asset service providers. In particular:</a:t>
            </a:r>
          </a:p>
          <a:p>
            <a:pPr marL="627380" lvl="1" indent="-285750">
              <a:lnSpc>
                <a:spcPct val="113999"/>
              </a:lnSpc>
            </a:pPr>
            <a:r>
              <a:rPr lang="en-GB" dirty="0">
                <a:ea typeface="Calibri"/>
                <a:cs typeface="Calibri"/>
              </a:rPr>
              <a:t>transparency and disclosure requirements for the issuance, offer to the public and admission of crypto-assets to trading on a trading platform for crypto-assets (‘admission to trading’);</a:t>
            </a:r>
          </a:p>
          <a:p>
            <a:pPr marL="627380" lvl="1" indent="-285750">
              <a:lnSpc>
                <a:spcPct val="113999"/>
              </a:lnSpc>
            </a:pPr>
            <a:r>
              <a:rPr lang="en-GB" dirty="0">
                <a:ea typeface="Calibri"/>
                <a:cs typeface="Calibri"/>
              </a:rPr>
              <a:t>requirements for the authorisation and supervision of crypto-asset service providers, issuers of asset-referenced tokens and issuers of e-money tokens, as well as for their operation, organisation and governance;</a:t>
            </a:r>
          </a:p>
          <a:p>
            <a:pPr marL="627380" lvl="1" indent="-285750">
              <a:lnSpc>
                <a:spcPct val="113999"/>
              </a:lnSpc>
            </a:pPr>
            <a:r>
              <a:rPr lang="en-GB" dirty="0">
                <a:ea typeface="Calibri"/>
                <a:cs typeface="Calibri"/>
              </a:rPr>
              <a:t>requirements for the protection of holders of crypto-assets in the issuance, offer to the public and admission to trading of crypto-assets;</a:t>
            </a:r>
          </a:p>
          <a:p>
            <a:pPr marL="627380" lvl="1" indent="-285750">
              <a:lnSpc>
                <a:spcPct val="113999"/>
              </a:lnSpc>
            </a:pPr>
            <a:r>
              <a:rPr lang="en-GB" dirty="0">
                <a:ea typeface="Calibri"/>
                <a:cs typeface="Calibri"/>
              </a:rPr>
              <a:t>requirements for the protection of clients of crypto-asset service providers;</a:t>
            </a:r>
          </a:p>
          <a:p>
            <a:pPr marL="627380" lvl="1" indent="-285750">
              <a:lnSpc>
                <a:spcPct val="113999"/>
              </a:lnSpc>
            </a:pPr>
            <a:r>
              <a:rPr lang="en-GB" dirty="0">
                <a:ea typeface="Calibri"/>
                <a:cs typeface="Calibri"/>
              </a:rPr>
              <a:t>measures to prevent insider dealing, unlawful disclosure of inside information and market manipulation related to crypto-assets, in order to ensure the integrity of markets in crypto-assets.</a:t>
            </a:r>
          </a:p>
          <a:p>
            <a:pPr marL="341630" lvl="1" indent="0">
              <a:lnSpc>
                <a:spcPct val="113999"/>
              </a:lnSpc>
              <a:buNone/>
            </a:pPr>
            <a:endParaRPr lang="en-GB" dirty="0">
              <a:ea typeface="Calibri"/>
              <a:cs typeface="Calibri"/>
            </a:endParaRPr>
          </a:p>
          <a:p>
            <a:pPr marL="627380" lvl="1" indent="-285750">
              <a:lnSpc>
                <a:spcPct val="113999"/>
              </a:lnSpc>
            </a:pPr>
            <a:endParaRPr lang="en-GB" dirty="0">
              <a:ea typeface="Calibri"/>
              <a:cs typeface="Calibri"/>
            </a:endParaRPr>
          </a:p>
          <a:p>
            <a:pPr marL="341630" lvl="1" indent="0">
              <a:lnSpc>
                <a:spcPct val="113999"/>
              </a:lnSpc>
              <a:buNone/>
            </a:pPr>
            <a:endParaRPr lang="en-GB" dirty="0">
              <a:ea typeface="Calibri"/>
              <a:cs typeface="Calibri"/>
            </a:endParaRPr>
          </a:p>
        </p:txBody>
      </p:sp>
      <p:sp>
        <p:nvSpPr>
          <p:cNvPr id="4" name="Footer Placeholder 3">
            <a:extLst>
              <a:ext uri="{FF2B5EF4-FFF2-40B4-BE49-F238E27FC236}">
                <a16:creationId xmlns:a16="http://schemas.microsoft.com/office/drawing/2014/main" id="{57CB053D-95CB-82FA-C422-CF3C90F0095A}"/>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A93D8C9F-7272-E5B1-F554-5D03A1F0E857}"/>
              </a:ext>
            </a:extLst>
          </p:cNvPr>
          <p:cNvSpPr>
            <a:spLocks noGrp="1"/>
          </p:cNvSpPr>
          <p:nvPr>
            <p:ph type="sldNum" sz="quarter" idx="12"/>
          </p:nvPr>
        </p:nvSpPr>
        <p:spPr/>
        <p:txBody>
          <a:bodyPr/>
          <a:lstStyle/>
          <a:p>
            <a:fld id="{7F7992D7-3639-F149-BDDB-0721A26327F4}" type="slidenum">
              <a:rPr lang="en-US" smtClean="0"/>
              <a:t>4</a:t>
            </a:fld>
            <a:endParaRPr lang="en-US" dirty="0"/>
          </a:p>
        </p:txBody>
      </p:sp>
    </p:spTree>
    <p:extLst>
      <p:ext uri="{BB962C8B-B14F-4D97-AF65-F5344CB8AC3E}">
        <p14:creationId xmlns:p14="http://schemas.microsoft.com/office/powerpoint/2010/main" val="274787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E698E-4CB8-D3E6-70EE-8CCE21ACD6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4F9A85-EA93-0905-24AB-4698C61DE355}"/>
              </a:ext>
            </a:extLst>
          </p:cNvPr>
          <p:cNvSpPr>
            <a:spLocks noGrp="1"/>
          </p:cNvSpPr>
          <p:nvPr>
            <p:ph type="title"/>
          </p:nvPr>
        </p:nvSpPr>
        <p:spPr/>
        <p:txBody>
          <a:bodyPr/>
          <a:lstStyle/>
          <a:p>
            <a:r>
              <a:rPr lang="en-GB" sz="2000" dirty="0"/>
              <a:t>Scope and classification of crypto-assets</a:t>
            </a:r>
          </a:p>
          <a:p>
            <a:endParaRPr lang="en-GB" dirty="0">
              <a:ea typeface="Calibri"/>
              <a:cs typeface="Calibri"/>
            </a:endParaRPr>
          </a:p>
        </p:txBody>
      </p:sp>
      <p:sp>
        <p:nvSpPr>
          <p:cNvPr id="4" name="Footer Placeholder 3">
            <a:extLst>
              <a:ext uri="{FF2B5EF4-FFF2-40B4-BE49-F238E27FC236}">
                <a16:creationId xmlns:a16="http://schemas.microsoft.com/office/drawing/2014/main" id="{6F651C47-E51F-5C7E-ADC3-1BDC0DC2B200}"/>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48582FB3-3A65-6FD9-0C3E-E90C16FF2DD2}"/>
              </a:ext>
            </a:extLst>
          </p:cNvPr>
          <p:cNvSpPr>
            <a:spLocks noGrp="1"/>
          </p:cNvSpPr>
          <p:nvPr>
            <p:ph type="sldNum" sz="quarter" idx="12"/>
          </p:nvPr>
        </p:nvSpPr>
        <p:spPr/>
        <p:txBody>
          <a:bodyPr/>
          <a:lstStyle/>
          <a:p>
            <a:fld id="{7F7992D7-3639-F149-BDDB-0721A26327F4}" type="slidenum">
              <a:rPr lang="en-US" smtClean="0"/>
              <a:t>5</a:t>
            </a:fld>
            <a:endParaRPr lang="en-US"/>
          </a:p>
        </p:txBody>
      </p:sp>
      <p:grpSp>
        <p:nvGrpSpPr>
          <p:cNvPr id="10" name="Group 9">
            <a:extLst>
              <a:ext uri="{FF2B5EF4-FFF2-40B4-BE49-F238E27FC236}">
                <a16:creationId xmlns:a16="http://schemas.microsoft.com/office/drawing/2014/main" id="{910F52A6-2303-CB83-A456-80CD4BC2B342}"/>
              </a:ext>
            </a:extLst>
          </p:cNvPr>
          <p:cNvGrpSpPr/>
          <p:nvPr/>
        </p:nvGrpSpPr>
        <p:grpSpPr>
          <a:xfrm>
            <a:off x="457061" y="995999"/>
            <a:ext cx="8338029" cy="3151502"/>
            <a:chOff x="0" y="0"/>
            <a:chExt cx="10906125" cy="3881438"/>
          </a:xfrm>
        </p:grpSpPr>
        <p:sp>
          <p:nvSpPr>
            <p:cNvPr id="26" name="Rectangle: Rounded Corners 25">
              <a:extLst>
                <a:ext uri="{FF2B5EF4-FFF2-40B4-BE49-F238E27FC236}">
                  <a16:creationId xmlns:a16="http://schemas.microsoft.com/office/drawing/2014/main" id="{82250538-1B10-B2C0-8CF7-72F46A98E9D6}"/>
                </a:ext>
              </a:extLst>
            </p:cNvPr>
            <p:cNvSpPr/>
            <p:nvPr/>
          </p:nvSpPr>
          <p:spPr>
            <a:xfrm>
              <a:off x="0" y="0"/>
              <a:ext cx="10906125" cy="3881438"/>
            </a:xfrm>
            <a:prstGeom prst="roundRect">
              <a:avLst>
                <a:gd name="adj" fmla="val 85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GB"/>
            </a:p>
          </p:txBody>
        </p:sp>
        <p:sp>
          <p:nvSpPr>
            <p:cNvPr id="27" name="Rectangle: Rounded Corners 4">
              <a:extLst>
                <a:ext uri="{FF2B5EF4-FFF2-40B4-BE49-F238E27FC236}">
                  <a16:creationId xmlns:a16="http://schemas.microsoft.com/office/drawing/2014/main" id="{30BF6858-D949-9F1B-69AF-DDEB70B3BBDD}"/>
                </a:ext>
              </a:extLst>
            </p:cNvPr>
            <p:cNvSpPr txBox="1"/>
            <p:nvPr/>
          </p:nvSpPr>
          <p:spPr>
            <a:xfrm>
              <a:off x="96631" y="96631"/>
              <a:ext cx="10712863" cy="36881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3012427" numCol="1" spcCol="1270" anchor="t" anchorCtr="0">
              <a:noAutofit/>
            </a:bodyPr>
            <a:lstStyle/>
            <a:p>
              <a:pPr marL="0" lvl="0" indent="0" algn="l" defTabSz="1511300">
                <a:lnSpc>
                  <a:spcPct val="90000"/>
                </a:lnSpc>
                <a:spcBef>
                  <a:spcPct val="0"/>
                </a:spcBef>
                <a:spcAft>
                  <a:spcPct val="35000"/>
                </a:spcAft>
                <a:buNone/>
              </a:pPr>
              <a:r>
                <a:rPr lang="en-GB" sz="3400" kern="1200" dirty="0"/>
                <a:t>Crypto-assets</a:t>
              </a:r>
              <a:endParaRPr lang="en-IE" sz="3400" kern="1200" dirty="0"/>
            </a:p>
          </p:txBody>
        </p:sp>
      </p:grpSp>
      <p:grpSp>
        <p:nvGrpSpPr>
          <p:cNvPr id="11" name="Group 10">
            <a:extLst>
              <a:ext uri="{FF2B5EF4-FFF2-40B4-BE49-F238E27FC236}">
                <a16:creationId xmlns:a16="http://schemas.microsoft.com/office/drawing/2014/main" id="{57447E1E-02D9-916C-60CC-345AC9E50376}"/>
              </a:ext>
            </a:extLst>
          </p:cNvPr>
          <p:cNvGrpSpPr/>
          <p:nvPr/>
        </p:nvGrpSpPr>
        <p:grpSpPr>
          <a:xfrm>
            <a:off x="701953" y="1672856"/>
            <a:ext cx="1250704" cy="2396185"/>
            <a:chOff x="272653" y="970359"/>
            <a:chExt cx="1635918" cy="2717006"/>
          </a:xfrm>
        </p:grpSpPr>
        <p:sp>
          <p:nvSpPr>
            <p:cNvPr id="24" name="Rectangle: Rounded Corners 23">
              <a:extLst>
                <a:ext uri="{FF2B5EF4-FFF2-40B4-BE49-F238E27FC236}">
                  <a16:creationId xmlns:a16="http://schemas.microsoft.com/office/drawing/2014/main" id="{44C17661-D3E9-8D35-F2F1-3BB35C89EB36}"/>
                </a:ext>
              </a:extLst>
            </p:cNvPr>
            <p:cNvSpPr/>
            <p:nvPr/>
          </p:nvSpPr>
          <p:spPr>
            <a:xfrm>
              <a:off x="272653" y="970359"/>
              <a:ext cx="1635918" cy="2717006"/>
            </a:xfrm>
            <a:prstGeom prst="roundRect">
              <a:avLst>
                <a:gd name="adj" fmla="val 10500"/>
              </a:avLst>
            </a:pr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25" name="Rectangle: Rounded Corners 6">
              <a:extLst>
                <a:ext uri="{FF2B5EF4-FFF2-40B4-BE49-F238E27FC236}">
                  <a16:creationId xmlns:a16="http://schemas.microsoft.com/office/drawing/2014/main" id="{8D7B1474-7A0B-E240-EB5B-09024DBC57AB}"/>
                </a:ext>
              </a:extLst>
            </p:cNvPr>
            <p:cNvSpPr txBox="1"/>
            <p:nvPr/>
          </p:nvSpPr>
          <p:spPr>
            <a:xfrm>
              <a:off x="322963" y="1020669"/>
              <a:ext cx="1535298" cy="261638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chemeClr val="accent4"/>
                  </a:solidFill>
                </a:rPr>
                <a:t>a digital representation of a value or a right which may be transferred and stored electronically, using distributed ledger technology or similar technology</a:t>
              </a:r>
              <a:endParaRPr lang="en-IE" sz="1000" kern="1200" dirty="0">
                <a:solidFill>
                  <a:schemeClr val="accent4"/>
                </a:solidFill>
              </a:endParaRPr>
            </a:p>
          </p:txBody>
        </p:sp>
      </p:grpSp>
      <p:grpSp>
        <p:nvGrpSpPr>
          <p:cNvPr id="12" name="Group 11">
            <a:extLst>
              <a:ext uri="{FF2B5EF4-FFF2-40B4-BE49-F238E27FC236}">
                <a16:creationId xmlns:a16="http://schemas.microsoft.com/office/drawing/2014/main" id="{1C315AD6-1C7B-F3C3-0995-4CFF327861B0}"/>
              </a:ext>
            </a:extLst>
          </p:cNvPr>
          <p:cNvGrpSpPr/>
          <p:nvPr/>
        </p:nvGrpSpPr>
        <p:grpSpPr>
          <a:xfrm>
            <a:off x="2224967" y="1672857"/>
            <a:ext cx="6461972" cy="2396186"/>
            <a:chOff x="2181225" y="970359"/>
            <a:chExt cx="8452246" cy="2717006"/>
          </a:xfrm>
        </p:grpSpPr>
        <p:sp>
          <p:nvSpPr>
            <p:cNvPr id="22" name="Rectangle: Rounded Corners 21">
              <a:extLst>
                <a:ext uri="{FF2B5EF4-FFF2-40B4-BE49-F238E27FC236}">
                  <a16:creationId xmlns:a16="http://schemas.microsoft.com/office/drawing/2014/main" id="{65A6DA1D-0A28-B9B6-68E7-61861753BB13}"/>
                </a:ext>
              </a:extLst>
            </p:cNvPr>
            <p:cNvSpPr/>
            <p:nvPr/>
          </p:nvSpPr>
          <p:spPr>
            <a:xfrm>
              <a:off x="2181225" y="970359"/>
              <a:ext cx="8452246" cy="2717006"/>
            </a:xfrm>
            <a:prstGeom prst="roundRect">
              <a:avLst>
                <a:gd name="adj" fmla="val 105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n-GB"/>
            </a:p>
          </p:txBody>
        </p:sp>
        <p:sp>
          <p:nvSpPr>
            <p:cNvPr id="23" name="Rectangle: Rounded Corners 8">
              <a:extLst>
                <a:ext uri="{FF2B5EF4-FFF2-40B4-BE49-F238E27FC236}">
                  <a16:creationId xmlns:a16="http://schemas.microsoft.com/office/drawing/2014/main" id="{2D7904AF-FB9F-7BEB-7AB6-247182069059}"/>
                </a:ext>
              </a:extLst>
            </p:cNvPr>
            <p:cNvSpPr txBox="1"/>
            <p:nvPr/>
          </p:nvSpPr>
          <p:spPr>
            <a:xfrm>
              <a:off x="2264782" y="1053916"/>
              <a:ext cx="8285132" cy="25498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1725299" numCol="1" spcCol="1270" anchor="t" anchorCtr="0">
              <a:noAutofit/>
            </a:bodyPr>
            <a:lstStyle/>
            <a:p>
              <a:pPr marL="0" lvl="0" indent="0" algn="l" defTabSz="1511300">
                <a:lnSpc>
                  <a:spcPct val="90000"/>
                </a:lnSpc>
                <a:spcBef>
                  <a:spcPct val="0"/>
                </a:spcBef>
                <a:spcAft>
                  <a:spcPct val="35000"/>
                </a:spcAft>
                <a:buNone/>
              </a:pPr>
              <a:r>
                <a:rPr lang="en-GB" sz="3400" kern="1200" dirty="0"/>
                <a:t>Asset-referenced tokens</a:t>
              </a:r>
              <a:endParaRPr lang="en-IE" sz="3400" kern="1200" dirty="0"/>
            </a:p>
          </p:txBody>
        </p:sp>
      </p:grpSp>
      <p:sp>
        <p:nvSpPr>
          <p:cNvPr id="20" name="Rectangle: Rounded Corners 19">
            <a:extLst>
              <a:ext uri="{FF2B5EF4-FFF2-40B4-BE49-F238E27FC236}">
                <a16:creationId xmlns:a16="http://schemas.microsoft.com/office/drawing/2014/main" id="{C91E7B45-6F3B-2037-99BF-447634931FD9}"/>
              </a:ext>
            </a:extLst>
          </p:cNvPr>
          <p:cNvSpPr/>
          <p:nvPr/>
        </p:nvSpPr>
        <p:spPr>
          <a:xfrm>
            <a:off x="2388719" y="2310809"/>
            <a:ext cx="1462226" cy="1690389"/>
          </a:xfrm>
          <a:prstGeom prst="roundRect">
            <a:avLst>
              <a:gd name="adj" fmla="val 10500"/>
            </a:avLst>
          </a:pr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dirty="0"/>
          </a:p>
        </p:txBody>
      </p:sp>
      <p:grpSp>
        <p:nvGrpSpPr>
          <p:cNvPr id="14" name="Group 13">
            <a:extLst>
              <a:ext uri="{FF2B5EF4-FFF2-40B4-BE49-F238E27FC236}">
                <a16:creationId xmlns:a16="http://schemas.microsoft.com/office/drawing/2014/main" id="{394B6FDB-3319-E5DD-F2DB-1FDA8C0D789B}"/>
              </a:ext>
            </a:extLst>
          </p:cNvPr>
          <p:cNvGrpSpPr/>
          <p:nvPr/>
        </p:nvGrpSpPr>
        <p:grpSpPr>
          <a:xfrm>
            <a:off x="3930133" y="2708465"/>
            <a:ext cx="4627606" cy="1260601"/>
            <a:chOff x="4307919" y="1940719"/>
            <a:chExt cx="6052899" cy="1552575"/>
          </a:xfrm>
          <a:solidFill>
            <a:schemeClr val="accent6">
              <a:lumMod val="60000"/>
              <a:lumOff val="40000"/>
            </a:schemeClr>
          </a:solidFill>
        </p:grpSpPr>
        <p:sp>
          <p:nvSpPr>
            <p:cNvPr id="18" name="Rectangle: Rounded Corners 17">
              <a:extLst>
                <a:ext uri="{FF2B5EF4-FFF2-40B4-BE49-F238E27FC236}">
                  <a16:creationId xmlns:a16="http://schemas.microsoft.com/office/drawing/2014/main" id="{4091E352-9B1E-7BCB-C70E-F2AB819B5382}"/>
                </a:ext>
              </a:extLst>
            </p:cNvPr>
            <p:cNvSpPr/>
            <p:nvPr/>
          </p:nvSpPr>
          <p:spPr>
            <a:xfrm>
              <a:off x="4307919" y="1940719"/>
              <a:ext cx="6052899" cy="1552575"/>
            </a:xfrm>
            <a:prstGeom prst="roundRect">
              <a:avLst>
                <a:gd name="adj" fmla="val 105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en-GB"/>
            </a:p>
          </p:txBody>
        </p:sp>
        <p:sp>
          <p:nvSpPr>
            <p:cNvPr id="19" name="Rectangle: Rounded Corners 12">
              <a:extLst>
                <a:ext uri="{FF2B5EF4-FFF2-40B4-BE49-F238E27FC236}">
                  <a16:creationId xmlns:a16="http://schemas.microsoft.com/office/drawing/2014/main" id="{FBF300F7-8657-4787-4283-1B2B23ACDF39}"/>
                </a:ext>
              </a:extLst>
            </p:cNvPr>
            <p:cNvSpPr txBox="1"/>
            <p:nvPr/>
          </p:nvSpPr>
          <p:spPr>
            <a:xfrm>
              <a:off x="4355666" y="1988466"/>
              <a:ext cx="5957405" cy="145708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29540" tIns="129540" rIns="129540" bIns="876342" numCol="1" spcCol="1270" anchor="t" anchorCtr="0">
              <a:noAutofit/>
            </a:bodyPr>
            <a:lstStyle/>
            <a:p>
              <a:pPr marL="0" lvl="0" indent="0" algn="l" defTabSz="1511300">
                <a:lnSpc>
                  <a:spcPct val="90000"/>
                </a:lnSpc>
                <a:spcBef>
                  <a:spcPct val="0"/>
                </a:spcBef>
                <a:spcAft>
                  <a:spcPct val="35000"/>
                </a:spcAft>
                <a:buNone/>
              </a:pPr>
              <a:r>
                <a:rPr lang="en-GB" sz="3400" kern="1200" dirty="0"/>
                <a:t>E-money tokens</a:t>
              </a:r>
              <a:endParaRPr lang="en-IE" sz="3400" kern="1200" dirty="0"/>
            </a:p>
          </p:txBody>
        </p:sp>
      </p:grpSp>
      <p:grpSp>
        <p:nvGrpSpPr>
          <p:cNvPr id="15" name="Group 14">
            <a:extLst>
              <a:ext uri="{FF2B5EF4-FFF2-40B4-BE49-F238E27FC236}">
                <a16:creationId xmlns:a16="http://schemas.microsoft.com/office/drawing/2014/main" id="{87D420F8-73D6-AB02-6192-DF4426EF1B7D}"/>
              </a:ext>
            </a:extLst>
          </p:cNvPr>
          <p:cNvGrpSpPr/>
          <p:nvPr/>
        </p:nvGrpSpPr>
        <p:grpSpPr>
          <a:xfrm>
            <a:off x="4045822" y="3318938"/>
            <a:ext cx="4396225" cy="606038"/>
            <a:chOff x="5070918" y="2537328"/>
            <a:chExt cx="5750254" cy="746405"/>
          </a:xfrm>
        </p:grpSpPr>
        <p:sp>
          <p:nvSpPr>
            <p:cNvPr id="16" name="Rectangle: Rounded Corners 15">
              <a:extLst>
                <a:ext uri="{FF2B5EF4-FFF2-40B4-BE49-F238E27FC236}">
                  <a16:creationId xmlns:a16="http://schemas.microsoft.com/office/drawing/2014/main" id="{D9045CE7-F3F4-B2DC-8D7B-25AB546F1EF0}"/>
                </a:ext>
              </a:extLst>
            </p:cNvPr>
            <p:cNvSpPr/>
            <p:nvPr/>
          </p:nvSpPr>
          <p:spPr>
            <a:xfrm>
              <a:off x="5070918" y="2585075"/>
              <a:ext cx="5750254" cy="698658"/>
            </a:xfrm>
            <a:prstGeom prst="roundRect">
              <a:avLst>
                <a:gd name="adj" fmla="val 10500"/>
              </a:avLst>
            </a:pr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7" name="Rectangle: Rounded Corners 14">
              <a:extLst>
                <a:ext uri="{FF2B5EF4-FFF2-40B4-BE49-F238E27FC236}">
                  <a16:creationId xmlns:a16="http://schemas.microsoft.com/office/drawing/2014/main" id="{BE1CC62D-DB5E-AE68-B2A0-5B5B11CB0213}"/>
                </a:ext>
              </a:extLst>
            </p:cNvPr>
            <p:cNvSpPr txBox="1"/>
            <p:nvPr/>
          </p:nvSpPr>
          <p:spPr>
            <a:xfrm>
              <a:off x="5070918" y="2537328"/>
              <a:ext cx="5707281" cy="65568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chemeClr val="accent4"/>
                  </a:solidFill>
                </a:rPr>
                <a:t>A type of crypto-asset that purports to maintain a stable value by referencing to the value of one official currency</a:t>
              </a:r>
              <a:endParaRPr lang="en-IE" sz="1000" kern="1200" dirty="0">
                <a:solidFill>
                  <a:schemeClr val="accent4"/>
                </a:solidFill>
              </a:endParaRPr>
            </a:p>
          </p:txBody>
        </p:sp>
      </p:grpSp>
      <p:sp>
        <p:nvSpPr>
          <p:cNvPr id="30" name="TextBox 29">
            <a:extLst>
              <a:ext uri="{FF2B5EF4-FFF2-40B4-BE49-F238E27FC236}">
                <a16:creationId xmlns:a16="http://schemas.microsoft.com/office/drawing/2014/main" id="{643BA66B-FDAF-E7B0-4139-FD42AEFE35D7}"/>
              </a:ext>
            </a:extLst>
          </p:cNvPr>
          <p:cNvSpPr txBox="1"/>
          <p:nvPr/>
        </p:nvSpPr>
        <p:spPr>
          <a:xfrm>
            <a:off x="2431394" y="2321930"/>
            <a:ext cx="1434858" cy="1631216"/>
          </a:xfrm>
          <a:prstGeom prst="rect">
            <a:avLst/>
          </a:prstGeom>
          <a:noFill/>
        </p:spPr>
        <p:txBody>
          <a:bodyPr wrap="square" rtlCol="0">
            <a:spAutoFit/>
          </a:bodyPr>
          <a:lstStyle/>
          <a:p>
            <a:r>
              <a:rPr lang="en-US" sz="1000" dirty="0">
                <a:solidFill>
                  <a:schemeClr val="accent4"/>
                </a:solidFill>
              </a:rPr>
              <a:t>a type of crypto-asset that is not an electronic money token and that purports to maintain a stable value by referencing to any other value or right or a combination thereof, including one or more official currencies</a:t>
            </a:r>
            <a:endParaRPr lang="en-IE" sz="1000" dirty="0">
              <a:solidFill>
                <a:schemeClr val="accent4"/>
              </a:solidFill>
            </a:endParaRPr>
          </a:p>
        </p:txBody>
      </p:sp>
    </p:spTree>
    <p:extLst>
      <p:ext uri="{BB962C8B-B14F-4D97-AF65-F5344CB8AC3E}">
        <p14:creationId xmlns:p14="http://schemas.microsoft.com/office/powerpoint/2010/main" val="1221603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60920-52CA-3E18-1B57-54FA94F848CB}"/>
              </a:ext>
            </a:extLst>
          </p:cNvPr>
          <p:cNvSpPr>
            <a:spLocks noGrp="1"/>
          </p:cNvSpPr>
          <p:nvPr>
            <p:ph type="title"/>
          </p:nvPr>
        </p:nvSpPr>
        <p:spPr/>
        <p:txBody>
          <a:bodyPr/>
          <a:lstStyle/>
          <a:p>
            <a:r>
              <a:rPr lang="en-GB" dirty="0"/>
              <a:t>Issuers and crypto-asset service providers (CASPs)</a:t>
            </a:r>
          </a:p>
        </p:txBody>
      </p:sp>
      <p:sp>
        <p:nvSpPr>
          <p:cNvPr id="4" name="Footer Placeholder 3">
            <a:extLst>
              <a:ext uri="{FF2B5EF4-FFF2-40B4-BE49-F238E27FC236}">
                <a16:creationId xmlns:a16="http://schemas.microsoft.com/office/drawing/2014/main" id="{BE481D82-7884-9FAD-60FE-624C4603F7F9}"/>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B218DD40-D8AC-1DD0-A929-9B1A78269D7C}"/>
              </a:ext>
            </a:extLst>
          </p:cNvPr>
          <p:cNvSpPr>
            <a:spLocks noGrp="1"/>
          </p:cNvSpPr>
          <p:nvPr>
            <p:ph type="sldNum" sz="quarter" idx="12"/>
          </p:nvPr>
        </p:nvSpPr>
        <p:spPr/>
        <p:txBody>
          <a:bodyPr/>
          <a:lstStyle/>
          <a:p>
            <a:fld id="{7F7992D7-3639-F149-BDDB-0721A26327F4}" type="slidenum">
              <a:rPr lang="en-US" smtClean="0"/>
              <a:t>6</a:t>
            </a:fld>
            <a:endParaRPr lang="en-US"/>
          </a:p>
        </p:txBody>
      </p:sp>
      <p:graphicFrame>
        <p:nvGraphicFramePr>
          <p:cNvPr id="6" name="Diagram 5">
            <a:extLst>
              <a:ext uri="{FF2B5EF4-FFF2-40B4-BE49-F238E27FC236}">
                <a16:creationId xmlns:a16="http://schemas.microsoft.com/office/drawing/2014/main" id="{7A4126A2-2890-D8E9-387D-1B48B9AD09B9}"/>
              </a:ext>
            </a:extLst>
          </p:cNvPr>
          <p:cNvGraphicFramePr/>
          <p:nvPr>
            <p:extLst>
              <p:ext uri="{D42A27DB-BD31-4B8C-83A1-F6EECF244321}">
                <p14:modId xmlns:p14="http://schemas.microsoft.com/office/powerpoint/2010/main" val="4189958997"/>
              </p:ext>
            </p:extLst>
          </p:nvPr>
        </p:nvGraphicFramePr>
        <p:xfrm>
          <a:off x="636961" y="877208"/>
          <a:ext cx="7535490" cy="3389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4607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4">
            <a:extLst>
              <a:ext uri="{FF2B5EF4-FFF2-40B4-BE49-F238E27FC236}">
                <a16:creationId xmlns:a16="http://schemas.microsoft.com/office/drawing/2014/main" id="{BBB6701E-0266-5A40-E665-368601082403}"/>
              </a:ext>
            </a:extLst>
          </p:cNvPr>
          <p:cNvGraphicFramePr>
            <a:graphicFrameLocks noGrp="1"/>
          </p:cNvGraphicFramePr>
          <p:nvPr>
            <p:extLst>
              <p:ext uri="{D42A27DB-BD31-4B8C-83A1-F6EECF244321}">
                <p14:modId xmlns:p14="http://schemas.microsoft.com/office/powerpoint/2010/main" val="3285239146"/>
              </p:ext>
            </p:extLst>
          </p:nvPr>
        </p:nvGraphicFramePr>
        <p:xfrm>
          <a:off x="3015510" y="1453185"/>
          <a:ext cx="3112979" cy="2825276"/>
        </p:xfrm>
        <a:graphic>
          <a:graphicData uri="http://schemas.openxmlformats.org/drawingml/2006/table">
            <a:tbl>
              <a:tblPr firstRow="1" bandRow="1">
                <a:tableStyleId>{5C22544A-7EE6-4342-B048-85BDC9FD1C3A}</a:tableStyleId>
              </a:tblPr>
              <a:tblGrid>
                <a:gridCol w="3112979">
                  <a:extLst>
                    <a:ext uri="{9D8B030D-6E8A-4147-A177-3AD203B41FA5}">
                      <a16:colId xmlns:a16="http://schemas.microsoft.com/office/drawing/2014/main" val="1070234767"/>
                    </a:ext>
                  </a:extLst>
                </a:gridCol>
              </a:tblGrid>
              <a:tr h="614136">
                <a:tc>
                  <a:txBody>
                    <a:bodyPr/>
                    <a:lstStyle/>
                    <a:p>
                      <a:pPr>
                        <a:lnSpc>
                          <a:spcPct val="114000"/>
                        </a:lnSpc>
                      </a:pPr>
                      <a:r>
                        <a:rPr lang="en-DE" sz="5400" b="0" i="0">
                          <a:solidFill>
                            <a:schemeClr val="accent4"/>
                          </a:solidFill>
                          <a:latin typeface="Calibri" panose="020F0502020204030204" pitchFamily="34" charset="0"/>
                          <a:cs typeface="Calibri" panose="020F0502020204030204" pitchFamily="34" charset="0"/>
                        </a:rPr>
                        <a:t>02</a:t>
                      </a: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4227377861"/>
                  </a:ext>
                </a:extLst>
              </a:tr>
              <a:tr h="614136">
                <a:tc>
                  <a:txBody>
                    <a:bodyPr/>
                    <a:lstStyle/>
                    <a:p>
                      <a:r>
                        <a:rPr lang="en-GB" sz="2800" b="0" dirty="0">
                          <a:solidFill>
                            <a:srgbClr val="FFFFFF"/>
                          </a:solidFill>
                        </a:rPr>
                        <a:t>ITS on reporting under MiCAR</a:t>
                      </a:r>
                    </a:p>
                  </a:txBody>
                  <a:tcPr marT="108000" marB="10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noFill/>
                  </a:tcPr>
                </a:tc>
                <a:extLst>
                  <a:ext uri="{0D108BD9-81ED-4DB2-BD59-A6C34878D82A}">
                    <a16:rowId xmlns:a16="http://schemas.microsoft.com/office/drawing/2014/main" val="1149575539"/>
                  </a:ext>
                </a:extLst>
              </a:tr>
              <a:tr h="65515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accent4"/>
                        </a:solidFill>
                      </a:endParaRPr>
                    </a:p>
                  </a:txBody>
                  <a:tcPr marT="144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noFill/>
                      <a:prstDash val="solid"/>
                      <a:round/>
                      <a:headEnd type="none" w="med" len="med"/>
                      <a:tailEnd type="none" w="med" len="med"/>
                    </a:lnB>
                    <a:noFill/>
                  </a:tcPr>
                </a:tc>
                <a:extLst>
                  <a:ext uri="{0D108BD9-81ED-4DB2-BD59-A6C34878D82A}">
                    <a16:rowId xmlns:a16="http://schemas.microsoft.com/office/drawing/2014/main" val="1776312278"/>
                  </a:ext>
                </a:extLst>
              </a:tr>
            </a:tbl>
          </a:graphicData>
        </a:graphic>
      </p:graphicFrame>
    </p:spTree>
    <p:extLst>
      <p:ext uri="{BB962C8B-B14F-4D97-AF65-F5344CB8AC3E}">
        <p14:creationId xmlns:p14="http://schemas.microsoft.com/office/powerpoint/2010/main" val="4208362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40505-02CB-CE5A-2421-5CA4E4D0D8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398220-AB60-0F0F-EA62-38301934AB2D}"/>
              </a:ext>
            </a:extLst>
          </p:cNvPr>
          <p:cNvSpPr>
            <a:spLocks noGrp="1"/>
          </p:cNvSpPr>
          <p:nvPr>
            <p:ph type="title"/>
          </p:nvPr>
        </p:nvSpPr>
        <p:spPr/>
        <p:txBody>
          <a:bodyPr/>
          <a:lstStyle/>
          <a:p>
            <a:r>
              <a:rPr lang="en-GB" sz="2000" dirty="0"/>
              <a:t>EBA mandate of Article 22(7) of MiCAR </a:t>
            </a:r>
          </a:p>
          <a:p>
            <a:endParaRPr lang="en-GB" dirty="0">
              <a:ea typeface="Calibri"/>
              <a:cs typeface="Calibri"/>
            </a:endParaRPr>
          </a:p>
        </p:txBody>
      </p:sp>
      <p:sp>
        <p:nvSpPr>
          <p:cNvPr id="3" name="Content Placeholder 2">
            <a:extLst>
              <a:ext uri="{FF2B5EF4-FFF2-40B4-BE49-F238E27FC236}">
                <a16:creationId xmlns:a16="http://schemas.microsoft.com/office/drawing/2014/main" id="{62BEFA92-FD81-1613-69CB-BB1F154659E0}"/>
              </a:ext>
            </a:extLst>
          </p:cNvPr>
          <p:cNvSpPr>
            <a:spLocks noGrp="1"/>
          </p:cNvSpPr>
          <p:nvPr>
            <p:ph idx="1"/>
          </p:nvPr>
        </p:nvSpPr>
        <p:spPr>
          <a:xfrm>
            <a:off x="0" y="763399"/>
            <a:ext cx="9019309" cy="3448383"/>
          </a:xfrm>
        </p:spPr>
        <p:txBody>
          <a:bodyPr vert="horz" lIns="108000" tIns="45720" rIns="91440" bIns="45720" rtlCol="0" anchor="t">
            <a:normAutofit lnSpcReduction="10000"/>
          </a:bodyPr>
          <a:lstStyle/>
          <a:p>
            <a:pPr marL="341630" lvl="1" indent="0">
              <a:lnSpc>
                <a:spcPct val="113999"/>
              </a:lnSpc>
              <a:buNone/>
            </a:pPr>
            <a:r>
              <a:rPr lang="en-GB" i="1" dirty="0"/>
              <a:t>“EBA shall develop draft implementing technical standards to establish standard forms, formats and templates for the purposes of reporting referred to in paragraph 1 and the provision of the information referred to in paragraph 3”</a:t>
            </a:r>
          </a:p>
          <a:p>
            <a:pPr marL="341630" lvl="1" indent="0">
              <a:lnSpc>
                <a:spcPct val="113999"/>
              </a:lnSpc>
              <a:buNone/>
            </a:pPr>
            <a:r>
              <a:rPr lang="en-GB" dirty="0">
                <a:ea typeface="Calibri"/>
                <a:cs typeface="Calibri"/>
              </a:rPr>
              <a:t>Paragraph 1: </a:t>
            </a:r>
            <a:r>
              <a:rPr lang="en-GB" dirty="0"/>
              <a:t>For each </a:t>
            </a:r>
            <a:r>
              <a:rPr lang="en-GB" b="1" dirty="0"/>
              <a:t>asset-referenced token </a:t>
            </a:r>
            <a:r>
              <a:rPr lang="en-GB" dirty="0"/>
              <a:t>with an </a:t>
            </a:r>
            <a:r>
              <a:rPr lang="en-GB" b="1" dirty="0"/>
              <a:t>issue value that is higher than EUR 100 000 000*</a:t>
            </a:r>
            <a:r>
              <a:rPr lang="en-GB" dirty="0"/>
              <a:t>, the issuer shall </a:t>
            </a:r>
            <a:r>
              <a:rPr lang="en-GB" b="1" dirty="0"/>
              <a:t>report on a quarterly basis</a:t>
            </a:r>
            <a:r>
              <a:rPr lang="en-GB" dirty="0"/>
              <a:t> to the competent authority the following information:</a:t>
            </a:r>
          </a:p>
          <a:p>
            <a:pPr marL="684530" lvl="1" indent="-342900">
              <a:lnSpc>
                <a:spcPct val="113999"/>
              </a:lnSpc>
              <a:buFont typeface="+mj-lt"/>
              <a:buAutoNum type="alphaLcParenR"/>
            </a:pPr>
            <a:r>
              <a:rPr lang="en-GB" sz="1200" dirty="0"/>
              <a:t>the number of holders;</a:t>
            </a:r>
          </a:p>
          <a:p>
            <a:pPr marL="684530" lvl="1" indent="-342900">
              <a:lnSpc>
                <a:spcPct val="113999"/>
              </a:lnSpc>
              <a:buFont typeface="+mj-lt"/>
              <a:buAutoNum type="alphaLcParenR"/>
            </a:pPr>
            <a:r>
              <a:rPr lang="en-GB" sz="1200" dirty="0"/>
              <a:t>the value of the asset-referenced token issued and the size of the reserve of assets;</a:t>
            </a:r>
          </a:p>
          <a:p>
            <a:pPr marL="684530" lvl="1" indent="-342900">
              <a:lnSpc>
                <a:spcPct val="113999"/>
              </a:lnSpc>
              <a:buFont typeface="+mj-lt"/>
              <a:buAutoNum type="alphaLcParenR"/>
            </a:pPr>
            <a:r>
              <a:rPr lang="en-GB" sz="1200" dirty="0"/>
              <a:t>the average number and average aggregate value of transactions per day during the relevant quarter;</a:t>
            </a:r>
          </a:p>
          <a:p>
            <a:pPr marL="684530" lvl="1" indent="-342900">
              <a:lnSpc>
                <a:spcPct val="113999"/>
              </a:lnSpc>
              <a:buFont typeface="+mj-lt"/>
              <a:buAutoNum type="alphaLcParenR"/>
            </a:pPr>
            <a:r>
              <a:rPr lang="en-GB" sz="1200" dirty="0"/>
              <a:t>an estimate of the average number and average aggregate value of transactions per day during the relevant quarter that are associated to its uses as a means of exchange within a single currency area.</a:t>
            </a:r>
            <a:endParaRPr lang="en-GB" sz="1200" dirty="0">
              <a:ea typeface="Calibri"/>
              <a:cs typeface="Calibri"/>
            </a:endParaRPr>
          </a:p>
          <a:p>
            <a:pPr marL="341630" lvl="1" indent="0">
              <a:lnSpc>
                <a:spcPct val="113999"/>
              </a:lnSpc>
              <a:buNone/>
            </a:pPr>
            <a:r>
              <a:rPr lang="en-GB" dirty="0">
                <a:ea typeface="Calibri"/>
                <a:cs typeface="Calibri"/>
              </a:rPr>
              <a:t>Paragraph 3: </a:t>
            </a:r>
            <a:r>
              <a:rPr lang="en-GB" b="1" dirty="0"/>
              <a:t>Crypto-asset service providers </a:t>
            </a:r>
            <a:r>
              <a:rPr lang="en-GB" dirty="0"/>
              <a:t>that provide services related to asset-referenced tokens shall </a:t>
            </a:r>
            <a:r>
              <a:rPr lang="en-GB" b="1" dirty="0"/>
              <a:t>provide the issuer</a:t>
            </a:r>
            <a:r>
              <a:rPr lang="en-GB" dirty="0"/>
              <a:t> of the asset-referenced token with </a:t>
            </a:r>
            <a:r>
              <a:rPr lang="en-GB" b="1" dirty="0"/>
              <a:t>the information necessary </a:t>
            </a:r>
            <a:r>
              <a:rPr lang="en-GB" dirty="0"/>
              <a:t>to prepare the report referred to in paragraph 1, including by reporting transactions outside the distributed ledger</a:t>
            </a:r>
          </a:p>
          <a:p>
            <a:pPr marL="341630" lvl="1" indent="0">
              <a:lnSpc>
                <a:spcPct val="113999"/>
              </a:lnSpc>
              <a:buNone/>
            </a:pPr>
            <a:r>
              <a:rPr lang="en-GB" dirty="0">
                <a:ea typeface="Calibri"/>
                <a:cs typeface="Calibri"/>
              </a:rPr>
              <a:t>Following Article 58(3) of MiCAR, </a:t>
            </a:r>
            <a:r>
              <a:rPr lang="en-GB" b="1" dirty="0">
                <a:ea typeface="Calibri"/>
                <a:cs typeface="Calibri"/>
              </a:rPr>
              <a:t>EMTs denominated in a non-EU currency are also subject</a:t>
            </a:r>
            <a:r>
              <a:rPr lang="en-GB" dirty="0">
                <a:ea typeface="Calibri"/>
                <a:cs typeface="Calibri"/>
              </a:rPr>
              <a:t> of the reporting obligation set by Article 22.</a:t>
            </a:r>
          </a:p>
          <a:p>
            <a:pPr marL="341630" lvl="1" indent="0">
              <a:lnSpc>
                <a:spcPct val="113999"/>
              </a:lnSpc>
              <a:buNone/>
            </a:pPr>
            <a:endParaRPr lang="en-GB" dirty="0">
              <a:ea typeface="Calibri"/>
              <a:cs typeface="Calibri"/>
            </a:endParaRPr>
          </a:p>
        </p:txBody>
      </p:sp>
      <p:sp>
        <p:nvSpPr>
          <p:cNvPr id="4" name="Footer Placeholder 3">
            <a:extLst>
              <a:ext uri="{FF2B5EF4-FFF2-40B4-BE49-F238E27FC236}">
                <a16:creationId xmlns:a16="http://schemas.microsoft.com/office/drawing/2014/main" id="{81BDFF39-59EE-1881-FC85-C82C75EF86D2}"/>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55D61459-4E65-4955-0BD8-4A163F7C89AC}"/>
              </a:ext>
            </a:extLst>
          </p:cNvPr>
          <p:cNvSpPr>
            <a:spLocks noGrp="1"/>
          </p:cNvSpPr>
          <p:nvPr>
            <p:ph type="sldNum" sz="quarter" idx="12"/>
          </p:nvPr>
        </p:nvSpPr>
        <p:spPr/>
        <p:txBody>
          <a:bodyPr/>
          <a:lstStyle/>
          <a:p>
            <a:fld id="{7F7992D7-3639-F149-BDDB-0721A26327F4}" type="slidenum">
              <a:rPr lang="en-US" smtClean="0"/>
              <a:t>8</a:t>
            </a:fld>
            <a:endParaRPr lang="en-US" dirty="0"/>
          </a:p>
        </p:txBody>
      </p:sp>
      <p:sp>
        <p:nvSpPr>
          <p:cNvPr id="6" name="TextBox 5">
            <a:extLst>
              <a:ext uri="{FF2B5EF4-FFF2-40B4-BE49-F238E27FC236}">
                <a16:creationId xmlns:a16="http://schemas.microsoft.com/office/drawing/2014/main" id="{3A130EE6-B2C8-24BC-95FB-18731EEB417C}"/>
              </a:ext>
            </a:extLst>
          </p:cNvPr>
          <p:cNvSpPr txBox="1"/>
          <p:nvPr/>
        </p:nvSpPr>
        <p:spPr>
          <a:xfrm>
            <a:off x="343513" y="4085470"/>
            <a:ext cx="6220691" cy="523220"/>
          </a:xfrm>
          <a:prstGeom prst="rect">
            <a:avLst/>
          </a:prstGeom>
          <a:noFill/>
        </p:spPr>
        <p:txBody>
          <a:bodyPr wrap="square" rtlCol="0">
            <a:spAutoFit/>
          </a:bodyPr>
          <a:lstStyle/>
          <a:p>
            <a:r>
              <a:rPr lang="en-GB" sz="1000" dirty="0">
                <a:ea typeface="Calibri"/>
                <a:cs typeface="Calibri"/>
              </a:rPr>
              <a:t>*CA may require issuers to start reporting below this threshold, according to Article 22(2) of MiCAR</a:t>
            </a:r>
          </a:p>
          <a:p>
            <a:endParaRPr lang="en-GB" dirty="0"/>
          </a:p>
        </p:txBody>
      </p:sp>
    </p:spTree>
    <p:extLst>
      <p:ext uri="{BB962C8B-B14F-4D97-AF65-F5344CB8AC3E}">
        <p14:creationId xmlns:p14="http://schemas.microsoft.com/office/powerpoint/2010/main" val="1207144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4DB1B-097F-7EE2-64AB-44E3407785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EC9EB7-AAF6-B630-3BAA-ACE054090D54}"/>
              </a:ext>
            </a:extLst>
          </p:cNvPr>
          <p:cNvSpPr>
            <a:spLocks noGrp="1"/>
          </p:cNvSpPr>
          <p:nvPr>
            <p:ph type="title"/>
          </p:nvPr>
        </p:nvSpPr>
        <p:spPr/>
        <p:txBody>
          <a:bodyPr/>
          <a:lstStyle/>
          <a:p>
            <a:r>
              <a:rPr lang="en-GB" sz="2000" dirty="0"/>
              <a:t>ITS on reporting under MiCAR – flow of data</a:t>
            </a:r>
          </a:p>
          <a:p>
            <a:endParaRPr lang="en-GB" dirty="0">
              <a:ea typeface="Calibri"/>
              <a:cs typeface="Calibri"/>
            </a:endParaRPr>
          </a:p>
        </p:txBody>
      </p:sp>
      <p:sp>
        <p:nvSpPr>
          <p:cNvPr id="3" name="Content Placeholder 2">
            <a:extLst>
              <a:ext uri="{FF2B5EF4-FFF2-40B4-BE49-F238E27FC236}">
                <a16:creationId xmlns:a16="http://schemas.microsoft.com/office/drawing/2014/main" id="{8722251F-4594-4CCC-3F98-ABC1627F80EF}"/>
              </a:ext>
            </a:extLst>
          </p:cNvPr>
          <p:cNvSpPr>
            <a:spLocks noGrp="1"/>
          </p:cNvSpPr>
          <p:nvPr>
            <p:ph idx="1"/>
          </p:nvPr>
        </p:nvSpPr>
        <p:spPr>
          <a:xfrm>
            <a:off x="0" y="763399"/>
            <a:ext cx="3086100" cy="1575916"/>
          </a:xfrm>
        </p:spPr>
        <p:txBody>
          <a:bodyPr vert="horz" lIns="108000" tIns="45720" rIns="91440" bIns="45720" rtlCol="0" anchor="t">
            <a:normAutofit/>
          </a:bodyPr>
          <a:lstStyle/>
          <a:p>
            <a:pPr marL="341630" lvl="1" indent="0">
              <a:lnSpc>
                <a:spcPct val="113999"/>
              </a:lnSpc>
              <a:buNone/>
            </a:pPr>
            <a:r>
              <a:rPr lang="en-GB" u="sng" dirty="0">
                <a:ea typeface="Calibri"/>
                <a:cs typeface="Calibri"/>
              </a:rPr>
              <a:t>CASPs templates:</a:t>
            </a:r>
          </a:p>
          <a:p>
            <a:pPr marL="627380" lvl="1" indent="-285750">
              <a:lnSpc>
                <a:spcPct val="113999"/>
              </a:lnSpc>
            </a:pPr>
            <a:r>
              <a:rPr lang="en-GB" dirty="0">
                <a:ea typeface="Calibri"/>
                <a:cs typeface="Calibri"/>
              </a:rPr>
              <a:t>1 information on holders</a:t>
            </a:r>
          </a:p>
          <a:p>
            <a:pPr marL="627380" lvl="1" indent="-285750">
              <a:lnSpc>
                <a:spcPct val="113999"/>
              </a:lnSpc>
            </a:pPr>
            <a:r>
              <a:rPr lang="en-GB" dirty="0">
                <a:ea typeface="Calibri"/>
                <a:cs typeface="Calibri"/>
              </a:rPr>
              <a:t>4 information on transactions</a:t>
            </a:r>
          </a:p>
          <a:p>
            <a:pPr marL="627380" lvl="1" indent="-285750">
              <a:lnSpc>
                <a:spcPct val="113999"/>
              </a:lnSpc>
            </a:pPr>
            <a:r>
              <a:rPr lang="en-GB" dirty="0">
                <a:ea typeface="Calibri"/>
                <a:cs typeface="Calibri"/>
              </a:rPr>
              <a:t>1 information on token held by CASP</a:t>
            </a:r>
          </a:p>
        </p:txBody>
      </p:sp>
      <p:sp>
        <p:nvSpPr>
          <p:cNvPr id="4" name="Footer Placeholder 3">
            <a:extLst>
              <a:ext uri="{FF2B5EF4-FFF2-40B4-BE49-F238E27FC236}">
                <a16:creationId xmlns:a16="http://schemas.microsoft.com/office/drawing/2014/main" id="{3FC46ED9-1B8F-4DDD-5404-9430E6AE2D4A}"/>
              </a:ext>
            </a:extLst>
          </p:cNvPr>
          <p:cNvSpPr>
            <a:spLocks noGrp="1"/>
          </p:cNvSpPr>
          <p:nvPr>
            <p:ph type="ftr" sz="quarter" idx="11"/>
          </p:nvPr>
        </p:nvSpPr>
        <p:spPr/>
        <p:txBody>
          <a:bodyPr/>
          <a:lstStyle/>
          <a:p>
            <a:r>
              <a:rPr lang="en-US" dirty="0"/>
              <a:t>Crypto training | 12 November 2025</a:t>
            </a:r>
          </a:p>
        </p:txBody>
      </p:sp>
      <p:sp>
        <p:nvSpPr>
          <p:cNvPr id="5" name="Slide Number Placeholder 4">
            <a:extLst>
              <a:ext uri="{FF2B5EF4-FFF2-40B4-BE49-F238E27FC236}">
                <a16:creationId xmlns:a16="http://schemas.microsoft.com/office/drawing/2014/main" id="{A5B4E038-C35A-F7F1-21DB-A3E7DE12E22C}"/>
              </a:ext>
            </a:extLst>
          </p:cNvPr>
          <p:cNvSpPr>
            <a:spLocks noGrp="1"/>
          </p:cNvSpPr>
          <p:nvPr>
            <p:ph type="sldNum" sz="quarter" idx="12"/>
          </p:nvPr>
        </p:nvSpPr>
        <p:spPr/>
        <p:txBody>
          <a:bodyPr/>
          <a:lstStyle/>
          <a:p>
            <a:fld id="{7F7992D7-3639-F149-BDDB-0721A26327F4}" type="slidenum">
              <a:rPr lang="en-US" smtClean="0"/>
              <a:t>9</a:t>
            </a:fld>
            <a:endParaRPr lang="en-US"/>
          </a:p>
        </p:txBody>
      </p:sp>
      <p:sp>
        <p:nvSpPr>
          <p:cNvPr id="6" name="Content Placeholder 2">
            <a:extLst>
              <a:ext uri="{FF2B5EF4-FFF2-40B4-BE49-F238E27FC236}">
                <a16:creationId xmlns:a16="http://schemas.microsoft.com/office/drawing/2014/main" id="{8029CD0E-001F-DD88-DCC8-5BAFA651BF9B}"/>
              </a:ext>
            </a:extLst>
          </p:cNvPr>
          <p:cNvSpPr txBox="1">
            <a:spLocks/>
          </p:cNvSpPr>
          <p:nvPr/>
        </p:nvSpPr>
        <p:spPr>
          <a:xfrm>
            <a:off x="3000066" y="751609"/>
            <a:ext cx="3851175" cy="3628493"/>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r>
              <a:rPr lang="en-GB" u="sng" dirty="0">
                <a:ea typeface="Calibri"/>
                <a:cs typeface="Calibri"/>
              </a:rPr>
              <a:t>ART/non-EU currency EMT issuers templates:</a:t>
            </a:r>
          </a:p>
          <a:p>
            <a:pPr marL="627380" lvl="1" indent="-285750">
              <a:lnSpc>
                <a:spcPct val="113999"/>
              </a:lnSpc>
            </a:pPr>
            <a:r>
              <a:rPr lang="en-GB" dirty="0">
                <a:ea typeface="Calibri"/>
                <a:cs typeface="Calibri"/>
              </a:rPr>
              <a:t>1 information on holders</a:t>
            </a:r>
          </a:p>
          <a:p>
            <a:pPr marL="627380" lvl="1" indent="-285750">
              <a:lnSpc>
                <a:spcPct val="113999"/>
              </a:lnSpc>
            </a:pPr>
            <a:r>
              <a:rPr lang="en-GB" dirty="0">
                <a:ea typeface="Calibri"/>
                <a:cs typeface="Calibri"/>
              </a:rPr>
              <a:t>3 value of the token issued and size and composition of the reserve of assets</a:t>
            </a:r>
          </a:p>
          <a:p>
            <a:pPr marL="627380" lvl="1" indent="-285750">
              <a:lnSpc>
                <a:spcPct val="113999"/>
              </a:lnSpc>
            </a:pPr>
            <a:r>
              <a:rPr lang="en-GB" dirty="0">
                <a:ea typeface="Calibri"/>
                <a:cs typeface="Calibri"/>
              </a:rPr>
              <a:t>5 information on transactions</a:t>
            </a:r>
          </a:p>
        </p:txBody>
      </p:sp>
      <p:sp>
        <p:nvSpPr>
          <p:cNvPr id="7" name="Content Placeholder 2">
            <a:extLst>
              <a:ext uri="{FF2B5EF4-FFF2-40B4-BE49-F238E27FC236}">
                <a16:creationId xmlns:a16="http://schemas.microsoft.com/office/drawing/2014/main" id="{9B942684-6E88-6351-572C-A7991805BF95}"/>
              </a:ext>
            </a:extLst>
          </p:cNvPr>
          <p:cNvSpPr txBox="1">
            <a:spLocks/>
          </p:cNvSpPr>
          <p:nvPr/>
        </p:nvSpPr>
        <p:spPr>
          <a:xfrm>
            <a:off x="7292240" y="1401703"/>
            <a:ext cx="1477239" cy="691357"/>
          </a:xfrm>
          <a:prstGeom prst="rect">
            <a:avLst/>
          </a:prstGeom>
        </p:spPr>
        <p:txBody>
          <a:bodyPr vert="horz" lIns="108000" tIns="45720" rIns="91440" bIns="45720" rtlCol="0" anchor="t">
            <a:normAutofit/>
          </a:bodyPr>
          <a:lstStyle>
            <a:lvl1pPr marL="0" indent="-172800" algn="l" defTabSz="685800" rtl="0" eaLnBrk="1" latinLnBrk="0" hangingPunct="1">
              <a:lnSpc>
                <a:spcPct val="114000"/>
              </a:lnSpc>
              <a:spcBef>
                <a:spcPts val="750"/>
              </a:spcBef>
              <a:buClr>
                <a:schemeClr val="tx2"/>
              </a:buClr>
              <a:buFont typeface="Wingdings" pitchFamily="2" charset="2"/>
              <a:buNone/>
              <a:defRPr sz="1600" kern="1200">
                <a:solidFill>
                  <a:schemeClr val="tx1">
                    <a:lumMod val="65000"/>
                    <a:lumOff val="35000"/>
                  </a:schemeClr>
                </a:solidFill>
                <a:latin typeface="+mn-lt"/>
                <a:ea typeface="+mn-ea"/>
                <a:cs typeface="+mn-cs"/>
              </a:defRPr>
            </a:lvl1pPr>
            <a:lvl2pPr marL="514350" indent="-172800" algn="l" defTabSz="685800" rtl="0" eaLnBrk="1" latinLnBrk="0" hangingPunct="1">
              <a:lnSpc>
                <a:spcPct val="114000"/>
              </a:lnSpc>
              <a:spcBef>
                <a:spcPts val="375"/>
              </a:spcBef>
              <a:buClr>
                <a:schemeClr val="tx2"/>
              </a:buClr>
              <a:buFont typeface="Wingdings" pitchFamily="2" charset="2"/>
              <a:buChar char="§"/>
              <a:defRPr sz="1400" kern="1200">
                <a:solidFill>
                  <a:schemeClr val="tx1">
                    <a:lumMod val="65000"/>
                    <a:lumOff val="35000"/>
                  </a:schemeClr>
                </a:solidFill>
                <a:latin typeface="+mn-lt"/>
                <a:ea typeface="+mn-ea"/>
                <a:cs typeface="+mn-cs"/>
              </a:defRPr>
            </a:lvl2pPr>
            <a:lvl3pPr marL="857250" indent="-172800" algn="l" defTabSz="685800" rtl="0" eaLnBrk="1" latinLnBrk="0" hangingPunct="1">
              <a:lnSpc>
                <a:spcPct val="114000"/>
              </a:lnSpc>
              <a:spcBef>
                <a:spcPts val="375"/>
              </a:spcBef>
              <a:buClr>
                <a:schemeClr val="tx2"/>
              </a:buClr>
              <a:buFont typeface="Wingdings" pitchFamily="2" charset="2"/>
              <a:buChar char="§"/>
              <a:defRPr sz="1200" kern="1200">
                <a:solidFill>
                  <a:schemeClr val="tx1">
                    <a:lumMod val="65000"/>
                    <a:lumOff val="35000"/>
                  </a:schemeClr>
                </a:solidFill>
                <a:latin typeface="+mn-lt"/>
                <a:ea typeface="+mn-ea"/>
                <a:cs typeface="+mn-cs"/>
              </a:defRPr>
            </a:lvl3pPr>
            <a:lvl4pPr marL="1200150" indent="-172800" algn="l" defTabSz="685800" rtl="0" eaLnBrk="1" latinLnBrk="0" hangingPunct="1">
              <a:lnSpc>
                <a:spcPct val="114000"/>
              </a:lnSpc>
              <a:spcBef>
                <a:spcPts val="375"/>
              </a:spcBef>
              <a:buClr>
                <a:schemeClr val="tx2"/>
              </a:buClr>
              <a:buFont typeface="Wingdings" pitchFamily="2" charset="2"/>
              <a:buChar char="§"/>
              <a:defRPr sz="1100" kern="1200">
                <a:solidFill>
                  <a:schemeClr val="tx1">
                    <a:lumMod val="65000"/>
                    <a:lumOff val="35000"/>
                  </a:schemeClr>
                </a:solidFill>
                <a:latin typeface="+mn-lt"/>
                <a:ea typeface="+mn-ea"/>
                <a:cs typeface="+mn-cs"/>
              </a:defRPr>
            </a:lvl4pPr>
            <a:lvl5pPr marL="1543050" indent="-172800" algn="l" defTabSz="685800" rtl="0" eaLnBrk="1" latinLnBrk="0" hangingPunct="1">
              <a:lnSpc>
                <a:spcPct val="114000"/>
              </a:lnSpc>
              <a:spcBef>
                <a:spcPts val="375"/>
              </a:spcBef>
              <a:buClr>
                <a:schemeClr val="tx2"/>
              </a:buClr>
              <a:buFont typeface="Wingdings" pitchFamily="2" charset="2"/>
              <a:buChar char="§"/>
              <a:defRPr sz="90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1630" lvl="1" indent="0">
              <a:lnSpc>
                <a:spcPct val="113999"/>
              </a:lnSpc>
              <a:buFont typeface="Wingdings" pitchFamily="2" charset="2"/>
              <a:buNone/>
            </a:pPr>
            <a:r>
              <a:rPr lang="en-GB" b="1" dirty="0">
                <a:ea typeface="Calibri"/>
                <a:cs typeface="Calibri"/>
              </a:rPr>
              <a:t>EBA, CAs</a:t>
            </a:r>
          </a:p>
        </p:txBody>
      </p:sp>
      <p:sp>
        <p:nvSpPr>
          <p:cNvPr id="8" name="Arrow: Curved Up 7">
            <a:extLst>
              <a:ext uri="{FF2B5EF4-FFF2-40B4-BE49-F238E27FC236}">
                <a16:creationId xmlns:a16="http://schemas.microsoft.com/office/drawing/2014/main" id="{E110FC16-139D-FB0A-0B6F-44FDC9976D3E}"/>
              </a:ext>
            </a:extLst>
          </p:cNvPr>
          <p:cNvSpPr/>
          <p:nvPr/>
        </p:nvSpPr>
        <p:spPr>
          <a:xfrm>
            <a:off x="2341418" y="2404750"/>
            <a:ext cx="1877291" cy="484909"/>
          </a:xfrm>
          <a:prstGeom prst="curvedUpArrow">
            <a:avLst/>
          </a:prstGeom>
          <a:solidFill>
            <a:schemeClr val="bg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9" name="Arrow: Curved Up 8">
            <a:extLst>
              <a:ext uri="{FF2B5EF4-FFF2-40B4-BE49-F238E27FC236}">
                <a16:creationId xmlns:a16="http://schemas.microsoft.com/office/drawing/2014/main" id="{9B6CEBDC-E02C-FC82-A85B-5E8768CC94DD}"/>
              </a:ext>
            </a:extLst>
          </p:cNvPr>
          <p:cNvSpPr/>
          <p:nvPr/>
        </p:nvSpPr>
        <p:spPr>
          <a:xfrm>
            <a:off x="5534891" y="2404749"/>
            <a:ext cx="1877291" cy="484909"/>
          </a:xfrm>
          <a:prstGeom prst="curvedUpArrow">
            <a:avLst/>
          </a:prstGeom>
          <a:solidFill>
            <a:schemeClr val="bg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0" name="TextBox 9">
            <a:extLst>
              <a:ext uri="{FF2B5EF4-FFF2-40B4-BE49-F238E27FC236}">
                <a16:creationId xmlns:a16="http://schemas.microsoft.com/office/drawing/2014/main" id="{67234E55-ECBF-3980-3C7A-7022DC85E83B}"/>
              </a:ext>
            </a:extLst>
          </p:cNvPr>
          <p:cNvSpPr txBox="1"/>
          <p:nvPr/>
        </p:nvSpPr>
        <p:spPr>
          <a:xfrm>
            <a:off x="2097791" y="2967388"/>
            <a:ext cx="2294100" cy="307777"/>
          </a:xfrm>
          <a:prstGeom prst="rect">
            <a:avLst/>
          </a:prstGeom>
          <a:noFill/>
        </p:spPr>
        <p:txBody>
          <a:bodyPr wrap="square" rtlCol="0">
            <a:spAutoFit/>
          </a:bodyPr>
          <a:lstStyle/>
          <a:p>
            <a:r>
              <a:rPr lang="en-GB" sz="1400" dirty="0"/>
              <a:t>CASPs share data with issuer</a:t>
            </a:r>
          </a:p>
        </p:txBody>
      </p:sp>
      <p:sp>
        <p:nvSpPr>
          <p:cNvPr id="11" name="TextBox 10">
            <a:extLst>
              <a:ext uri="{FF2B5EF4-FFF2-40B4-BE49-F238E27FC236}">
                <a16:creationId xmlns:a16="http://schemas.microsoft.com/office/drawing/2014/main" id="{9AD7CF7F-39E1-0734-9C44-A349F23F8DA6}"/>
              </a:ext>
            </a:extLst>
          </p:cNvPr>
          <p:cNvSpPr txBox="1"/>
          <p:nvPr/>
        </p:nvSpPr>
        <p:spPr>
          <a:xfrm>
            <a:off x="5314948" y="2967387"/>
            <a:ext cx="2294100" cy="307777"/>
          </a:xfrm>
          <a:prstGeom prst="rect">
            <a:avLst/>
          </a:prstGeom>
          <a:noFill/>
        </p:spPr>
        <p:txBody>
          <a:bodyPr wrap="square" rtlCol="0">
            <a:spAutoFit/>
          </a:bodyPr>
          <a:lstStyle/>
          <a:p>
            <a:r>
              <a:rPr lang="en-GB" sz="1400" dirty="0"/>
              <a:t>Issuer reports to EBA*, CAs </a:t>
            </a:r>
          </a:p>
        </p:txBody>
      </p:sp>
      <p:sp>
        <p:nvSpPr>
          <p:cNvPr id="12" name="TextBox 11">
            <a:extLst>
              <a:ext uri="{FF2B5EF4-FFF2-40B4-BE49-F238E27FC236}">
                <a16:creationId xmlns:a16="http://schemas.microsoft.com/office/drawing/2014/main" id="{144978BE-9112-AA3E-C3FF-E770E47FDAF8}"/>
              </a:ext>
            </a:extLst>
          </p:cNvPr>
          <p:cNvSpPr txBox="1"/>
          <p:nvPr/>
        </p:nvSpPr>
        <p:spPr>
          <a:xfrm>
            <a:off x="343513" y="3972136"/>
            <a:ext cx="8425966" cy="246221"/>
          </a:xfrm>
          <a:prstGeom prst="rect">
            <a:avLst/>
          </a:prstGeom>
          <a:noFill/>
        </p:spPr>
        <p:txBody>
          <a:bodyPr wrap="square" rtlCol="0">
            <a:spAutoFit/>
          </a:bodyPr>
          <a:lstStyle/>
          <a:p>
            <a:r>
              <a:rPr lang="en-GB" sz="1000" dirty="0"/>
              <a:t>* EBA BoS approved on 10 December 2024 the adoption of the shared technical platform approach in data collection from issuers of ART/EMT under MiCAR</a:t>
            </a:r>
          </a:p>
        </p:txBody>
      </p:sp>
    </p:spTree>
    <p:extLst>
      <p:ext uri="{BB962C8B-B14F-4D97-AF65-F5344CB8AC3E}">
        <p14:creationId xmlns:p14="http://schemas.microsoft.com/office/powerpoint/2010/main" val="483713889"/>
      </p:ext>
    </p:extLst>
  </p:cSld>
  <p:clrMapOvr>
    <a:masterClrMapping/>
  </p:clrMapOvr>
</p:sld>
</file>

<file path=ppt/theme/theme1.xml><?xml version="1.0" encoding="utf-8"?>
<a:theme xmlns:a="http://schemas.openxmlformats.org/drawingml/2006/main" name="Office Theme">
  <a:themeElements>
    <a:clrScheme name="EBA BRAND COLOURS 2023">
      <a:dk1>
        <a:srgbClr val="000000"/>
      </a:dk1>
      <a:lt1>
        <a:srgbClr val="243E5E"/>
      </a:lt1>
      <a:dk2>
        <a:srgbClr val="ECCF51"/>
      </a:dk2>
      <a:lt2>
        <a:srgbClr val="994EB8"/>
      </a:lt2>
      <a:accent1>
        <a:srgbClr val="C8482E"/>
      </a:accent1>
      <a:accent2>
        <a:srgbClr val="7497AD"/>
      </a:accent2>
      <a:accent3>
        <a:srgbClr val="1F754E"/>
      </a:accent3>
      <a:accent4>
        <a:srgbClr val="FFFFFF"/>
      </a:accent4>
      <a:accent5>
        <a:srgbClr val="E56384"/>
      </a:accent5>
      <a:accent6>
        <a:srgbClr val="EDA03F"/>
      </a:accent6>
      <a:hlink>
        <a:srgbClr val="5CB7DD"/>
      </a:hlink>
      <a:folHlink>
        <a:srgbClr val="B6C35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EBA PPT NJ v8" id="{E532ED3C-2023-E74F-AD37-487F9184DB0E}" vid="{9A76F922-F73F-8C4D-90FA-5433A6F1E05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A092A754480E944A1CB10007F634BC1" ma:contentTypeVersion="15" ma:contentTypeDescription="Create a new document." ma:contentTypeScope="" ma:versionID="04fd2bbf83f61cbb7f77305d7d33018e">
  <xsd:schema xmlns:xsd="http://www.w3.org/2001/XMLSchema" xmlns:xs="http://www.w3.org/2001/XMLSchema" xmlns:p="http://schemas.microsoft.com/office/2006/metadata/properties" xmlns:ns2="82dbab2e-3b56-44de-becc-0ec356b33dff" xmlns:ns3="da0bec91-bd15-486a-844a-39cd7890c3eb" targetNamespace="http://schemas.microsoft.com/office/2006/metadata/properties" ma:root="true" ma:fieldsID="9d3dd55a588f94d6839c48f92d239bc8" ns2:_="" ns3:_="">
    <xsd:import namespace="82dbab2e-3b56-44de-becc-0ec356b33dff"/>
    <xsd:import namespace="da0bec91-bd15-486a-844a-39cd7890c3e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dbab2e-3b56-44de-becc-0ec356b33d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139ef8c6-609c-46fa-9e5c-e4dc5d0a7c0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0bec91-bd15-486a-844a-39cd7890c3e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d846e-bdaa-4578-b787-1940367c6c23}" ma:internalName="TaxCatchAll" ma:showField="CatchAllData" ma:web="da0bec91-bd15-486a-844a-39cd7890c3e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2dbab2e-3b56-44de-becc-0ec356b33dff">
      <Terms xmlns="http://schemas.microsoft.com/office/infopath/2007/PartnerControls"/>
    </lcf76f155ced4ddcb4097134ff3c332f>
    <TaxCatchAll xmlns="da0bec91-bd15-486a-844a-39cd7890c3eb" xsi:nil="true"/>
  </documentManagement>
</p:properties>
</file>

<file path=customXml/itemProps1.xml><?xml version="1.0" encoding="utf-8"?>
<ds:datastoreItem xmlns:ds="http://schemas.openxmlformats.org/officeDocument/2006/customXml" ds:itemID="{38B2CC82-3DEE-4479-85F9-9996B6776EB3}">
  <ds:schemaRefs>
    <ds:schemaRef ds:uri="82dbab2e-3b56-44de-becc-0ec356b33dff"/>
    <ds:schemaRef ds:uri="da0bec91-bd15-486a-844a-39cd7890c3e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4FEC157-E850-4A62-BF1A-65691F75E2B5}">
  <ds:schemaRefs>
    <ds:schemaRef ds:uri="http://schemas.microsoft.com/sharepoint/v3/contenttype/forms"/>
  </ds:schemaRefs>
</ds:datastoreItem>
</file>

<file path=customXml/itemProps3.xml><?xml version="1.0" encoding="utf-8"?>
<ds:datastoreItem xmlns:ds="http://schemas.openxmlformats.org/officeDocument/2006/customXml" ds:itemID="{893A6864-2200-4CDC-8EB1-E49945299868}">
  <ds:schemaRefs>
    <ds:schemaRef ds:uri="82dbab2e-3b56-44de-becc-0ec356b33dff"/>
    <ds:schemaRef ds:uri="da0bec91-bd15-486a-844a-39cd7890c3e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5c7eb9de-735b-4a68-8fe4-c9c62709b012}" enabled="1" method="Standard" siteId="{3bacb4ff-f1a2-4c92-b96c-e99fec826b68}" removed="0"/>
</clbl:labelList>
</file>

<file path=docProps/app.xml><?xml version="1.0" encoding="utf-8"?>
<Properties xmlns="http://schemas.openxmlformats.org/officeDocument/2006/extended-properties" xmlns:vt="http://schemas.openxmlformats.org/officeDocument/2006/docPropsVTypes">
  <Template>EBA template</Template>
  <TotalTime>1253</TotalTime>
  <Words>1898</Words>
  <Application>Microsoft Office PowerPoint</Application>
  <PresentationFormat>On-screen Show (16:9)</PresentationFormat>
  <Paragraphs>216</Paragraphs>
  <Slides>21</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Aptos</vt:lpstr>
      <vt:lpstr>Aptos Display</vt:lpstr>
      <vt:lpstr>Arial</vt:lpstr>
      <vt:lpstr>Calibri</vt:lpstr>
      <vt:lpstr>Verdana</vt:lpstr>
      <vt:lpstr>Wingdings</vt:lpstr>
      <vt:lpstr>Office Theme</vt:lpstr>
      <vt:lpstr>Custom Design</vt:lpstr>
      <vt:lpstr>PowerPoint Presentation</vt:lpstr>
      <vt:lpstr>Contents</vt:lpstr>
      <vt:lpstr>PowerPoint Presentation</vt:lpstr>
      <vt:lpstr>Background and subject matter of MiCAR </vt:lpstr>
      <vt:lpstr>Scope and classification of crypto-assets </vt:lpstr>
      <vt:lpstr>Issuers and crypto-asset service providers (CASPs)</vt:lpstr>
      <vt:lpstr>PowerPoint Presentation</vt:lpstr>
      <vt:lpstr>EBA mandate of Article 22(7) of MiCAR  </vt:lpstr>
      <vt:lpstr>ITS on reporting under MiCAR – flow of data </vt:lpstr>
      <vt:lpstr>Scope of ITS and beyond </vt:lpstr>
      <vt:lpstr>PowerPoint Presentation</vt:lpstr>
      <vt:lpstr>Purpose and objectives of the GL </vt:lpstr>
      <vt:lpstr>Scope of the EBA GL </vt:lpstr>
      <vt:lpstr>PowerPoint Presentation</vt:lpstr>
      <vt:lpstr>Publication of reporting Explainer – MiCAR templates to provide guidance for the different entities in scope  List of the templates issuers should report by entity type of the issuer, and by the type of token issued.   </vt:lpstr>
      <vt:lpstr>Publication of reporting Explainer – MiCAR templates to provide guidance for the different entities in scope  List of the templates for the CASPs to share with the issuers </vt:lpstr>
      <vt:lpstr>PowerPoint Presentation</vt:lpstr>
      <vt:lpstr>Reporting and disclosure on crypto-assets under CRR </vt:lpstr>
      <vt:lpstr>Reporting                                                      Pillar 3 disclosure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Martine Geerkens</dc:creator>
  <cp:lastModifiedBy>Imre Balint Branyiczki</cp:lastModifiedBy>
  <cp:revision>3</cp:revision>
  <dcterms:created xsi:type="dcterms:W3CDTF">2024-01-18T12:57:19Z</dcterms:created>
  <dcterms:modified xsi:type="dcterms:W3CDTF">2025-11-11T18:38:43Z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Office Theme:7</vt:lpwstr>
  </property>
  <property fmtid="{D5CDD505-2E9C-101B-9397-08002B2CF9AE}" pid="3" name="ClassificationContentMarkingHeaderText">
    <vt:lpwstr>EBA Regular Use</vt:lpwstr>
  </property>
  <property fmtid="{D5CDD505-2E9C-101B-9397-08002B2CF9AE}" pid="4" name="ContentTypeId">
    <vt:lpwstr>0x010100AA092A754480E944A1CB10007F634BC1</vt:lpwstr>
  </property>
  <property fmtid="{D5CDD505-2E9C-101B-9397-08002B2CF9AE}" pid="5" name="MediaServiceImageTags">
    <vt:lpwstr/>
  </property>
</Properties>
</file>